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56" r:id="rId5"/>
    <p:sldId id="277" r:id="rId6"/>
    <p:sldId id="276" r:id="rId7"/>
    <p:sldId id="275" r:id="rId8"/>
    <p:sldId id="282" r:id="rId9"/>
    <p:sldId id="292" r:id="rId10"/>
    <p:sldId id="261" r:id="rId11"/>
    <p:sldId id="264" r:id="rId12"/>
    <p:sldId id="271" r:id="rId13"/>
    <p:sldId id="289" r:id="rId14"/>
    <p:sldId id="290" r:id="rId15"/>
    <p:sldId id="259" r:id="rId16"/>
    <p:sldId id="25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07E"/>
    <a:srgbClr val="05386C"/>
    <a:srgbClr val="FDFC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541FDA-F7C3-4866-A722-B4D661CF14C3}" v="1" dt="2023-07-06T12:01:43.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51" autoAdjust="0"/>
    <p:restoredTop sz="86401"/>
  </p:normalViewPr>
  <p:slideViewPr>
    <p:cSldViewPr snapToGrid="0" snapToObjects="1">
      <p:cViewPr varScale="1">
        <p:scale>
          <a:sx n="67" d="100"/>
          <a:sy n="67" d="100"/>
        </p:scale>
        <p:origin x="772" y="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235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Daly" userId="3423ee56-7b69-40d6-bc5f-5a9ac4d90c6d" providerId="ADAL" clId="{A2541FDA-F7C3-4866-A722-B4D661CF14C3}"/>
    <pc:docChg chg="custSel modSld">
      <pc:chgData name="Jenny Daly" userId="3423ee56-7b69-40d6-bc5f-5a9ac4d90c6d" providerId="ADAL" clId="{A2541FDA-F7C3-4866-A722-B4D661CF14C3}" dt="2023-07-06T12:01:44.064" v="1" actId="27636"/>
      <pc:docMkLst>
        <pc:docMk/>
      </pc:docMkLst>
      <pc:sldChg chg="modSp mod">
        <pc:chgData name="Jenny Daly" userId="3423ee56-7b69-40d6-bc5f-5a9ac4d90c6d" providerId="ADAL" clId="{A2541FDA-F7C3-4866-A722-B4D661CF14C3}" dt="2023-07-06T12:01:44.048" v="0" actId="27636"/>
        <pc:sldMkLst>
          <pc:docMk/>
          <pc:sldMk cId="919939784" sldId="276"/>
        </pc:sldMkLst>
        <pc:spChg chg="mod">
          <ac:chgData name="Jenny Daly" userId="3423ee56-7b69-40d6-bc5f-5a9ac4d90c6d" providerId="ADAL" clId="{A2541FDA-F7C3-4866-A722-B4D661CF14C3}" dt="2023-07-06T12:01:44.048" v="0" actId="27636"/>
          <ac:spMkLst>
            <pc:docMk/>
            <pc:sldMk cId="919939784" sldId="276"/>
            <ac:spMk id="2" creationId="{75FA831A-D686-4C99-BA23-42F8C3F10657}"/>
          </ac:spMkLst>
        </pc:spChg>
      </pc:sldChg>
      <pc:sldChg chg="modSp mod">
        <pc:chgData name="Jenny Daly" userId="3423ee56-7b69-40d6-bc5f-5a9ac4d90c6d" providerId="ADAL" clId="{A2541FDA-F7C3-4866-A722-B4D661CF14C3}" dt="2023-07-06T12:01:44.064" v="1" actId="27636"/>
        <pc:sldMkLst>
          <pc:docMk/>
          <pc:sldMk cId="3019559936" sldId="290"/>
        </pc:sldMkLst>
        <pc:spChg chg="mod">
          <ac:chgData name="Jenny Daly" userId="3423ee56-7b69-40d6-bc5f-5a9ac4d90c6d" providerId="ADAL" clId="{A2541FDA-F7C3-4866-A722-B4D661CF14C3}" dt="2023-07-06T12:01:44.064" v="1" actId="27636"/>
          <ac:spMkLst>
            <pc:docMk/>
            <pc:sldMk cId="3019559936" sldId="290"/>
            <ac:spMk id="10" creationId="{9FE4D9A7-1594-4633-BAB3-98047B126FA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E8F4F6-36BB-4A9F-809C-98E8792856B0}" type="doc">
      <dgm:prSet loTypeId="urn:microsoft.com/office/officeart/2005/8/layout/radial1" loCatId="relationship" qsTypeId="urn:microsoft.com/office/officeart/2005/8/quickstyle/simple1" qsCatId="simple" csTypeId="urn:microsoft.com/office/officeart/2005/8/colors/accent1_1" csCatId="accent1" phldr="1"/>
      <dgm:spPr/>
      <dgm:t>
        <a:bodyPr/>
        <a:lstStyle/>
        <a:p>
          <a:endParaRPr lang="en-GB"/>
        </a:p>
      </dgm:t>
    </dgm:pt>
    <dgm:pt modelId="{AE4A8E5A-8FD0-4BC4-8517-8B7749036089}">
      <dgm:prSet phldrT="[Text]" custT="1"/>
      <dgm:spPr>
        <a:ln w="57150">
          <a:solidFill>
            <a:schemeClr val="accent1"/>
          </a:solidFill>
        </a:ln>
      </dgm:spPr>
      <dgm:t>
        <a:bodyPr/>
        <a:lstStyle/>
        <a:p>
          <a:r>
            <a:rPr lang="en-GB" sz="1400" b="1" dirty="0">
              <a:solidFill>
                <a:srgbClr val="05386C"/>
              </a:solidFill>
              <a:latin typeface="+mj-lt"/>
            </a:rPr>
            <a:t>Protected Characteristics</a:t>
          </a:r>
        </a:p>
      </dgm:t>
    </dgm:pt>
    <dgm:pt modelId="{63EB72E5-CFEA-4319-B572-17426A3B630F}" type="parTrans" cxnId="{DD0F04ED-2559-495B-80D4-4F90843EFA10}">
      <dgm:prSet/>
      <dgm:spPr/>
      <dgm:t>
        <a:bodyPr/>
        <a:lstStyle/>
        <a:p>
          <a:endParaRPr lang="en-GB"/>
        </a:p>
      </dgm:t>
    </dgm:pt>
    <dgm:pt modelId="{1354289A-5292-4379-8482-AFCB499438D7}" type="sibTrans" cxnId="{DD0F04ED-2559-495B-80D4-4F90843EFA10}">
      <dgm:prSet/>
      <dgm:spPr/>
      <dgm:t>
        <a:bodyPr/>
        <a:lstStyle/>
        <a:p>
          <a:endParaRPr lang="en-GB"/>
        </a:p>
      </dgm:t>
    </dgm:pt>
    <dgm:pt modelId="{B8CBAB04-A22A-48F3-9D68-AAFC5E3CDD10}">
      <dgm:prSet phldrT="[Text]"/>
      <dgm:spPr>
        <a:ln w="57150">
          <a:solidFill>
            <a:schemeClr val="accent2"/>
          </a:solidFill>
        </a:ln>
      </dgm:spPr>
      <dgm:t>
        <a:bodyPr/>
        <a:lstStyle/>
        <a:p>
          <a:r>
            <a:rPr lang="en-GB" b="1" dirty="0">
              <a:solidFill>
                <a:srgbClr val="05386C"/>
              </a:solidFill>
              <a:latin typeface="+mj-lt"/>
            </a:rPr>
            <a:t>Age</a:t>
          </a:r>
        </a:p>
      </dgm:t>
    </dgm:pt>
    <dgm:pt modelId="{2F22ED8F-71BE-433E-A850-C177CE84E048}" type="parTrans" cxnId="{FB1D086B-21B4-4EF1-A781-64DD7157F2C1}">
      <dgm:prSet/>
      <dgm:spPr/>
      <dgm:t>
        <a:bodyPr/>
        <a:lstStyle/>
        <a:p>
          <a:endParaRPr lang="en-GB"/>
        </a:p>
      </dgm:t>
    </dgm:pt>
    <dgm:pt modelId="{B7A4B424-49A5-4A99-929A-57B3FBD15767}" type="sibTrans" cxnId="{FB1D086B-21B4-4EF1-A781-64DD7157F2C1}">
      <dgm:prSet/>
      <dgm:spPr/>
      <dgm:t>
        <a:bodyPr/>
        <a:lstStyle/>
        <a:p>
          <a:endParaRPr lang="en-GB"/>
        </a:p>
      </dgm:t>
    </dgm:pt>
    <dgm:pt modelId="{F99502EF-0BC8-451E-889E-CC65197772B5}">
      <dgm:prSet phldrT="[Text]">
        <dgm:style>
          <a:lnRef idx="2">
            <a:schemeClr val="accent3"/>
          </a:lnRef>
          <a:fillRef idx="1">
            <a:schemeClr val="lt1"/>
          </a:fillRef>
          <a:effectRef idx="0">
            <a:schemeClr val="accent3"/>
          </a:effectRef>
          <a:fontRef idx="minor">
            <a:schemeClr val="dk1"/>
          </a:fontRef>
        </dgm:style>
      </dgm:prSet>
      <dgm:spPr>
        <a:ln w="57150"/>
      </dgm:spPr>
      <dgm:t>
        <a:bodyPr/>
        <a:lstStyle/>
        <a:p>
          <a:r>
            <a:rPr lang="en-GB" b="1">
              <a:solidFill>
                <a:srgbClr val="05386C"/>
              </a:solidFill>
              <a:latin typeface="+mj-lt"/>
            </a:rPr>
            <a:t>Race</a:t>
          </a:r>
        </a:p>
      </dgm:t>
    </dgm:pt>
    <dgm:pt modelId="{99020669-77EE-47A3-8AB3-9794EDCB8B37}" type="parTrans" cxnId="{5C53BEF6-176B-4E92-8468-7110910E5B9B}">
      <dgm:prSet/>
      <dgm:spPr/>
      <dgm:t>
        <a:bodyPr/>
        <a:lstStyle/>
        <a:p>
          <a:endParaRPr lang="en-GB"/>
        </a:p>
      </dgm:t>
    </dgm:pt>
    <dgm:pt modelId="{4FA76EE0-9BB9-4E82-94B2-905D344112A1}" type="sibTrans" cxnId="{5C53BEF6-176B-4E92-8468-7110910E5B9B}">
      <dgm:prSet/>
      <dgm:spPr/>
      <dgm:t>
        <a:bodyPr/>
        <a:lstStyle/>
        <a:p>
          <a:endParaRPr lang="en-GB"/>
        </a:p>
      </dgm:t>
    </dgm:pt>
    <dgm:pt modelId="{200CEEAF-4A96-4F64-9602-2CD822C43EE6}">
      <dgm:prSet phldrT="[Text]">
        <dgm:style>
          <a:lnRef idx="2">
            <a:schemeClr val="accent4"/>
          </a:lnRef>
          <a:fillRef idx="1">
            <a:schemeClr val="lt1"/>
          </a:fillRef>
          <a:effectRef idx="0">
            <a:schemeClr val="accent4"/>
          </a:effectRef>
          <a:fontRef idx="minor">
            <a:schemeClr val="dk1"/>
          </a:fontRef>
        </dgm:style>
      </dgm:prSet>
      <dgm:spPr>
        <a:ln w="57150"/>
      </dgm:spPr>
      <dgm:t>
        <a:bodyPr/>
        <a:lstStyle/>
        <a:p>
          <a:r>
            <a:rPr lang="en-GB" b="1">
              <a:solidFill>
                <a:srgbClr val="05386C"/>
              </a:solidFill>
              <a:latin typeface="+mj-lt"/>
            </a:rPr>
            <a:t>Sex</a:t>
          </a:r>
        </a:p>
      </dgm:t>
    </dgm:pt>
    <dgm:pt modelId="{616C5170-DA96-4E52-A525-595F1B418E25}" type="parTrans" cxnId="{55A35324-C3C5-4BE4-94DD-7D940F11C2D2}">
      <dgm:prSet/>
      <dgm:spPr/>
      <dgm:t>
        <a:bodyPr/>
        <a:lstStyle/>
        <a:p>
          <a:endParaRPr lang="en-GB"/>
        </a:p>
      </dgm:t>
    </dgm:pt>
    <dgm:pt modelId="{84B797CA-0F69-4AE8-BBFB-4F913782FD0A}" type="sibTrans" cxnId="{55A35324-C3C5-4BE4-94DD-7D940F11C2D2}">
      <dgm:prSet/>
      <dgm:spPr/>
      <dgm:t>
        <a:bodyPr/>
        <a:lstStyle/>
        <a:p>
          <a:endParaRPr lang="en-GB"/>
        </a:p>
      </dgm:t>
    </dgm:pt>
    <dgm:pt modelId="{6219FBCD-A7C7-411C-9F3C-51C9AFAC358C}">
      <dgm:prSet phldrT="[Text]">
        <dgm:style>
          <a:lnRef idx="2">
            <a:schemeClr val="accent3"/>
          </a:lnRef>
          <a:fillRef idx="1">
            <a:schemeClr val="lt1"/>
          </a:fillRef>
          <a:effectRef idx="0">
            <a:schemeClr val="accent3"/>
          </a:effectRef>
          <a:fontRef idx="minor">
            <a:schemeClr val="dk1"/>
          </a:fontRef>
        </dgm:style>
      </dgm:prSet>
      <dgm:spPr>
        <a:ln w="57150"/>
      </dgm:spPr>
      <dgm:t>
        <a:bodyPr/>
        <a:lstStyle/>
        <a:p>
          <a:r>
            <a:rPr lang="en-GB" b="1">
              <a:solidFill>
                <a:srgbClr val="05386C"/>
              </a:solidFill>
              <a:latin typeface="+mj-lt"/>
            </a:rPr>
            <a:t>Sexual Orientation</a:t>
          </a:r>
        </a:p>
      </dgm:t>
    </dgm:pt>
    <dgm:pt modelId="{0E486EED-F5E6-4C87-BB41-5EA0E26D46EE}" type="parTrans" cxnId="{0632694C-FF2A-4193-BA51-7BC6D404C7FE}">
      <dgm:prSet/>
      <dgm:spPr/>
      <dgm:t>
        <a:bodyPr/>
        <a:lstStyle/>
        <a:p>
          <a:endParaRPr lang="en-GB"/>
        </a:p>
      </dgm:t>
    </dgm:pt>
    <dgm:pt modelId="{122D3936-F011-4DCB-9AF2-9068E8FDB4D8}" type="sibTrans" cxnId="{0632694C-FF2A-4193-BA51-7BC6D404C7FE}">
      <dgm:prSet/>
      <dgm:spPr/>
      <dgm:t>
        <a:bodyPr/>
        <a:lstStyle/>
        <a:p>
          <a:endParaRPr lang="en-GB"/>
        </a:p>
      </dgm:t>
    </dgm:pt>
    <dgm:pt modelId="{2D0FDED0-4F05-401A-9F8C-6BEE3F10C736}">
      <dgm:prSet phldrT="[Text]">
        <dgm:style>
          <a:lnRef idx="2">
            <a:schemeClr val="accent5"/>
          </a:lnRef>
          <a:fillRef idx="1">
            <a:schemeClr val="lt1"/>
          </a:fillRef>
          <a:effectRef idx="0">
            <a:schemeClr val="accent5"/>
          </a:effectRef>
          <a:fontRef idx="minor">
            <a:schemeClr val="dk1"/>
          </a:fontRef>
        </dgm:style>
      </dgm:prSet>
      <dgm:spPr>
        <a:ln w="57150"/>
      </dgm:spPr>
      <dgm:t>
        <a:bodyPr/>
        <a:lstStyle/>
        <a:p>
          <a:r>
            <a:rPr lang="en-GB" b="1">
              <a:solidFill>
                <a:srgbClr val="05386C"/>
              </a:solidFill>
              <a:latin typeface="+mj-lt"/>
            </a:rPr>
            <a:t>Gender Reassignment</a:t>
          </a:r>
        </a:p>
      </dgm:t>
    </dgm:pt>
    <dgm:pt modelId="{9B3517AF-3265-4BF6-B285-9F5B95750237}" type="parTrans" cxnId="{CB8586B6-95D6-4894-B070-7D8C9F90957A}">
      <dgm:prSet/>
      <dgm:spPr/>
      <dgm:t>
        <a:bodyPr/>
        <a:lstStyle/>
        <a:p>
          <a:endParaRPr lang="en-GB"/>
        </a:p>
      </dgm:t>
    </dgm:pt>
    <dgm:pt modelId="{17B30B0E-5253-485A-8D79-13E88D2A4C2B}" type="sibTrans" cxnId="{CB8586B6-95D6-4894-B070-7D8C9F90957A}">
      <dgm:prSet/>
      <dgm:spPr/>
      <dgm:t>
        <a:bodyPr/>
        <a:lstStyle/>
        <a:p>
          <a:endParaRPr lang="en-GB"/>
        </a:p>
      </dgm:t>
    </dgm:pt>
    <dgm:pt modelId="{DF0F6775-60EB-4095-97A1-C3E81A6B4622}">
      <dgm:prSet phldrT="[Text]">
        <dgm:style>
          <a:lnRef idx="2">
            <a:schemeClr val="accent6"/>
          </a:lnRef>
          <a:fillRef idx="1">
            <a:schemeClr val="lt1"/>
          </a:fillRef>
          <a:effectRef idx="0">
            <a:schemeClr val="accent6"/>
          </a:effectRef>
          <a:fontRef idx="minor">
            <a:schemeClr val="dk1"/>
          </a:fontRef>
        </dgm:style>
      </dgm:prSet>
      <dgm:spPr>
        <a:ln w="57150"/>
      </dgm:spPr>
      <dgm:t>
        <a:bodyPr/>
        <a:lstStyle/>
        <a:p>
          <a:r>
            <a:rPr lang="en-GB" b="1">
              <a:solidFill>
                <a:srgbClr val="05386C"/>
              </a:solidFill>
              <a:latin typeface="+mj-lt"/>
            </a:rPr>
            <a:t>Religion or Faith</a:t>
          </a:r>
        </a:p>
      </dgm:t>
    </dgm:pt>
    <dgm:pt modelId="{25B9F940-8A13-4392-82CD-22CD0E99A843}" type="parTrans" cxnId="{B337B7D1-A05D-4D77-9927-734A5BDCA52B}">
      <dgm:prSet/>
      <dgm:spPr/>
      <dgm:t>
        <a:bodyPr/>
        <a:lstStyle/>
        <a:p>
          <a:endParaRPr lang="en-GB"/>
        </a:p>
      </dgm:t>
    </dgm:pt>
    <dgm:pt modelId="{72AE7B60-011C-4F82-A3B5-8A01835D8D9E}" type="sibTrans" cxnId="{B337B7D1-A05D-4D77-9927-734A5BDCA52B}">
      <dgm:prSet/>
      <dgm:spPr/>
      <dgm:t>
        <a:bodyPr/>
        <a:lstStyle/>
        <a:p>
          <a:endParaRPr lang="en-GB"/>
        </a:p>
      </dgm:t>
    </dgm:pt>
    <dgm:pt modelId="{74FC03E4-A62F-4444-BE33-D3607267DD3E}">
      <dgm:prSet phldrT="[Text]">
        <dgm:style>
          <a:lnRef idx="2">
            <a:schemeClr val="accent2"/>
          </a:lnRef>
          <a:fillRef idx="1">
            <a:schemeClr val="lt1"/>
          </a:fillRef>
          <a:effectRef idx="0">
            <a:schemeClr val="accent2"/>
          </a:effectRef>
          <a:fontRef idx="minor">
            <a:schemeClr val="dk1"/>
          </a:fontRef>
        </dgm:style>
      </dgm:prSet>
      <dgm:spPr>
        <a:ln w="57150"/>
      </dgm:spPr>
      <dgm:t>
        <a:bodyPr/>
        <a:lstStyle/>
        <a:p>
          <a:r>
            <a:rPr lang="en-GB" b="1">
              <a:solidFill>
                <a:srgbClr val="05386C"/>
              </a:solidFill>
              <a:latin typeface="+mj-lt"/>
            </a:rPr>
            <a:t>Disability</a:t>
          </a:r>
        </a:p>
      </dgm:t>
    </dgm:pt>
    <dgm:pt modelId="{455B983E-FA85-46D0-BE0F-63E8DDB88ED0}" type="parTrans" cxnId="{7F617216-9F4B-4761-B0E2-850CE631FDC9}">
      <dgm:prSet/>
      <dgm:spPr/>
      <dgm:t>
        <a:bodyPr/>
        <a:lstStyle/>
        <a:p>
          <a:endParaRPr lang="en-GB"/>
        </a:p>
      </dgm:t>
    </dgm:pt>
    <dgm:pt modelId="{8B54FB8A-7189-4D68-B2EB-4A798FEFFC14}" type="sibTrans" cxnId="{7F617216-9F4B-4761-B0E2-850CE631FDC9}">
      <dgm:prSet/>
      <dgm:spPr/>
      <dgm:t>
        <a:bodyPr/>
        <a:lstStyle/>
        <a:p>
          <a:endParaRPr lang="en-GB"/>
        </a:p>
      </dgm:t>
    </dgm:pt>
    <dgm:pt modelId="{62984F37-9162-4805-9E0B-367147A32D2C}">
      <dgm:prSet phldrT="[Text]">
        <dgm:style>
          <a:lnRef idx="2">
            <a:schemeClr val="accent4"/>
          </a:lnRef>
          <a:fillRef idx="1">
            <a:schemeClr val="lt1"/>
          </a:fillRef>
          <a:effectRef idx="0">
            <a:schemeClr val="accent4"/>
          </a:effectRef>
          <a:fontRef idx="minor">
            <a:schemeClr val="dk1"/>
          </a:fontRef>
        </dgm:style>
      </dgm:prSet>
      <dgm:spPr>
        <a:ln w="57150"/>
      </dgm:spPr>
      <dgm:t>
        <a:bodyPr/>
        <a:lstStyle/>
        <a:p>
          <a:r>
            <a:rPr lang="en-GB" b="1">
              <a:solidFill>
                <a:srgbClr val="05386C"/>
              </a:solidFill>
              <a:latin typeface="+mj-lt"/>
            </a:rPr>
            <a:t>Marriage or Civil Partnership</a:t>
          </a:r>
        </a:p>
      </dgm:t>
    </dgm:pt>
    <dgm:pt modelId="{4B283F09-3B1A-4F02-B93C-231126A1FA03}" type="parTrans" cxnId="{77281A7A-0967-4FEE-90EB-7F2B14BB7BF4}">
      <dgm:prSet/>
      <dgm:spPr/>
      <dgm:t>
        <a:bodyPr/>
        <a:lstStyle/>
        <a:p>
          <a:endParaRPr lang="en-GB"/>
        </a:p>
      </dgm:t>
    </dgm:pt>
    <dgm:pt modelId="{FAB44BC4-3623-4681-B659-9D53BCC2EA21}" type="sibTrans" cxnId="{77281A7A-0967-4FEE-90EB-7F2B14BB7BF4}">
      <dgm:prSet/>
      <dgm:spPr/>
      <dgm:t>
        <a:bodyPr/>
        <a:lstStyle/>
        <a:p>
          <a:endParaRPr lang="en-GB"/>
        </a:p>
      </dgm:t>
    </dgm:pt>
    <dgm:pt modelId="{1DC559FA-4ECE-47A2-89EF-88E916F47410}">
      <dgm:prSet phldrT="[Text]">
        <dgm:style>
          <a:lnRef idx="2">
            <a:schemeClr val="accent5"/>
          </a:lnRef>
          <a:fillRef idx="1">
            <a:schemeClr val="lt1"/>
          </a:fillRef>
          <a:effectRef idx="0">
            <a:schemeClr val="accent5"/>
          </a:effectRef>
          <a:fontRef idx="minor">
            <a:schemeClr val="dk1"/>
          </a:fontRef>
        </dgm:style>
      </dgm:prSet>
      <dgm:spPr>
        <a:ln w="57150"/>
      </dgm:spPr>
      <dgm:t>
        <a:bodyPr/>
        <a:lstStyle/>
        <a:p>
          <a:r>
            <a:rPr lang="en-GB" b="1">
              <a:solidFill>
                <a:srgbClr val="05386C"/>
              </a:solidFill>
              <a:latin typeface="+mj-lt"/>
            </a:rPr>
            <a:t>Pregnancy and Maternity</a:t>
          </a:r>
        </a:p>
      </dgm:t>
    </dgm:pt>
    <dgm:pt modelId="{E178F956-9359-403D-A623-21240F80059E}" type="parTrans" cxnId="{A2042333-61C0-4B0C-82B7-AECC6DE3EB6C}">
      <dgm:prSet/>
      <dgm:spPr/>
      <dgm:t>
        <a:bodyPr/>
        <a:lstStyle/>
        <a:p>
          <a:endParaRPr lang="en-GB"/>
        </a:p>
      </dgm:t>
    </dgm:pt>
    <dgm:pt modelId="{A990460A-4EB0-4A94-8C44-56B4B3CCC717}" type="sibTrans" cxnId="{A2042333-61C0-4B0C-82B7-AECC6DE3EB6C}">
      <dgm:prSet/>
      <dgm:spPr/>
      <dgm:t>
        <a:bodyPr/>
        <a:lstStyle/>
        <a:p>
          <a:endParaRPr lang="en-GB"/>
        </a:p>
      </dgm:t>
    </dgm:pt>
    <dgm:pt modelId="{30100E12-1D49-423A-B46E-18ADB9D822E0}" type="pres">
      <dgm:prSet presAssocID="{E4E8F4F6-36BB-4A9F-809C-98E8792856B0}" presName="cycle" presStyleCnt="0">
        <dgm:presLayoutVars>
          <dgm:chMax val="1"/>
          <dgm:dir/>
          <dgm:animLvl val="ctr"/>
          <dgm:resizeHandles val="exact"/>
        </dgm:presLayoutVars>
      </dgm:prSet>
      <dgm:spPr/>
    </dgm:pt>
    <dgm:pt modelId="{96CB530D-03DC-45AF-BE03-26A728E0FB4E}" type="pres">
      <dgm:prSet presAssocID="{AE4A8E5A-8FD0-4BC4-8517-8B7749036089}" presName="centerShape" presStyleLbl="node0" presStyleIdx="0" presStyleCnt="1"/>
      <dgm:spPr/>
    </dgm:pt>
    <dgm:pt modelId="{72F0EE39-2820-48AA-A978-59652020703C}" type="pres">
      <dgm:prSet presAssocID="{2F22ED8F-71BE-433E-A850-C177CE84E048}" presName="Name9" presStyleLbl="parChTrans1D2" presStyleIdx="0" presStyleCnt="9"/>
      <dgm:spPr/>
    </dgm:pt>
    <dgm:pt modelId="{629619F1-B002-4CCE-9DB6-B3AF5FE3B5C8}" type="pres">
      <dgm:prSet presAssocID="{2F22ED8F-71BE-433E-A850-C177CE84E048}" presName="connTx" presStyleLbl="parChTrans1D2" presStyleIdx="0" presStyleCnt="9"/>
      <dgm:spPr/>
    </dgm:pt>
    <dgm:pt modelId="{950096E6-2232-4538-BA61-0E0B077ADC6C}" type="pres">
      <dgm:prSet presAssocID="{B8CBAB04-A22A-48F3-9D68-AAFC5E3CDD10}" presName="node" presStyleLbl="node1" presStyleIdx="0" presStyleCnt="9">
        <dgm:presLayoutVars>
          <dgm:bulletEnabled val="1"/>
        </dgm:presLayoutVars>
      </dgm:prSet>
      <dgm:spPr/>
    </dgm:pt>
    <dgm:pt modelId="{7D0900E4-F316-48EB-A3B9-D5FDEFEF8EC7}" type="pres">
      <dgm:prSet presAssocID="{99020669-77EE-47A3-8AB3-9794EDCB8B37}" presName="Name9" presStyleLbl="parChTrans1D2" presStyleIdx="1" presStyleCnt="9"/>
      <dgm:spPr/>
    </dgm:pt>
    <dgm:pt modelId="{75B7DB0E-718F-4884-A3C0-E0DF19E4B510}" type="pres">
      <dgm:prSet presAssocID="{99020669-77EE-47A3-8AB3-9794EDCB8B37}" presName="connTx" presStyleLbl="parChTrans1D2" presStyleIdx="1" presStyleCnt="9"/>
      <dgm:spPr/>
    </dgm:pt>
    <dgm:pt modelId="{BE6A9A23-DFFC-4373-8170-795138548760}" type="pres">
      <dgm:prSet presAssocID="{F99502EF-0BC8-451E-889E-CC65197772B5}" presName="node" presStyleLbl="node1" presStyleIdx="1" presStyleCnt="9">
        <dgm:presLayoutVars>
          <dgm:bulletEnabled val="1"/>
        </dgm:presLayoutVars>
      </dgm:prSet>
      <dgm:spPr/>
    </dgm:pt>
    <dgm:pt modelId="{B668CFF6-A5BD-4A31-AD3E-29B6AAD953D9}" type="pres">
      <dgm:prSet presAssocID="{616C5170-DA96-4E52-A525-595F1B418E25}" presName="Name9" presStyleLbl="parChTrans1D2" presStyleIdx="2" presStyleCnt="9"/>
      <dgm:spPr/>
    </dgm:pt>
    <dgm:pt modelId="{E2A350D2-A6C0-4553-AE6F-6A5D879DB4C6}" type="pres">
      <dgm:prSet presAssocID="{616C5170-DA96-4E52-A525-595F1B418E25}" presName="connTx" presStyleLbl="parChTrans1D2" presStyleIdx="2" presStyleCnt="9"/>
      <dgm:spPr/>
    </dgm:pt>
    <dgm:pt modelId="{6756A25E-8E73-49CE-9A08-CC3D0C43418B}" type="pres">
      <dgm:prSet presAssocID="{200CEEAF-4A96-4F64-9602-2CD822C43EE6}" presName="node" presStyleLbl="node1" presStyleIdx="2" presStyleCnt="9">
        <dgm:presLayoutVars>
          <dgm:bulletEnabled val="1"/>
        </dgm:presLayoutVars>
      </dgm:prSet>
      <dgm:spPr/>
    </dgm:pt>
    <dgm:pt modelId="{3DE02DDD-41A8-4709-8958-F8762FCD03CA}" type="pres">
      <dgm:prSet presAssocID="{9B3517AF-3265-4BF6-B285-9F5B95750237}" presName="Name9" presStyleLbl="parChTrans1D2" presStyleIdx="3" presStyleCnt="9"/>
      <dgm:spPr/>
    </dgm:pt>
    <dgm:pt modelId="{F04FFDE4-96B4-4A9B-B983-3F72565DFBD8}" type="pres">
      <dgm:prSet presAssocID="{9B3517AF-3265-4BF6-B285-9F5B95750237}" presName="connTx" presStyleLbl="parChTrans1D2" presStyleIdx="3" presStyleCnt="9"/>
      <dgm:spPr/>
    </dgm:pt>
    <dgm:pt modelId="{CEDC8CFC-8992-4927-9544-1DD8C0FD4851}" type="pres">
      <dgm:prSet presAssocID="{2D0FDED0-4F05-401A-9F8C-6BEE3F10C736}" presName="node" presStyleLbl="node1" presStyleIdx="3" presStyleCnt="9">
        <dgm:presLayoutVars>
          <dgm:bulletEnabled val="1"/>
        </dgm:presLayoutVars>
      </dgm:prSet>
      <dgm:spPr/>
    </dgm:pt>
    <dgm:pt modelId="{73288ABF-EC93-41CC-82C0-CA9EBCFEEBEA}" type="pres">
      <dgm:prSet presAssocID="{25B9F940-8A13-4392-82CD-22CD0E99A843}" presName="Name9" presStyleLbl="parChTrans1D2" presStyleIdx="4" presStyleCnt="9"/>
      <dgm:spPr/>
    </dgm:pt>
    <dgm:pt modelId="{E7FF7DC9-0EB5-48D9-AD38-C402CA342C60}" type="pres">
      <dgm:prSet presAssocID="{25B9F940-8A13-4392-82CD-22CD0E99A843}" presName="connTx" presStyleLbl="parChTrans1D2" presStyleIdx="4" presStyleCnt="9"/>
      <dgm:spPr/>
    </dgm:pt>
    <dgm:pt modelId="{C1573549-F0C3-4E76-830A-734A2C45EFB2}" type="pres">
      <dgm:prSet presAssocID="{DF0F6775-60EB-4095-97A1-C3E81A6B4622}" presName="node" presStyleLbl="node1" presStyleIdx="4" presStyleCnt="9">
        <dgm:presLayoutVars>
          <dgm:bulletEnabled val="1"/>
        </dgm:presLayoutVars>
      </dgm:prSet>
      <dgm:spPr/>
    </dgm:pt>
    <dgm:pt modelId="{0DB73446-A234-4611-9C14-D0050C9A85B4}" type="pres">
      <dgm:prSet presAssocID="{455B983E-FA85-46D0-BE0F-63E8DDB88ED0}" presName="Name9" presStyleLbl="parChTrans1D2" presStyleIdx="5" presStyleCnt="9"/>
      <dgm:spPr/>
    </dgm:pt>
    <dgm:pt modelId="{5DA17A33-F114-4ED5-8482-70881A73405E}" type="pres">
      <dgm:prSet presAssocID="{455B983E-FA85-46D0-BE0F-63E8DDB88ED0}" presName="connTx" presStyleLbl="parChTrans1D2" presStyleIdx="5" presStyleCnt="9"/>
      <dgm:spPr/>
    </dgm:pt>
    <dgm:pt modelId="{1DF94026-45AC-46FD-9740-7F0E7312BE34}" type="pres">
      <dgm:prSet presAssocID="{74FC03E4-A62F-4444-BE33-D3607267DD3E}" presName="node" presStyleLbl="node1" presStyleIdx="5" presStyleCnt="9">
        <dgm:presLayoutVars>
          <dgm:bulletEnabled val="1"/>
        </dgm:presLayoutVars>
      </dgm:prSet>
      <dgm:spPr/>
    </dgm:pt>
    <dgm:pt modelId="{75E73681-F546-4F0A-B757-2B63E6FD5A43}" type="pres">
      <dgm:prSet presAssocID="{0E486EED-F5E6-4C87-BB41-5EA0E26D46EE}" presName="Name9" presStyleLbl="parChTrans1D2" presStyleIdx="6" presStyleCnt="9"/>
      <dgm:spPr/>
    </dgm:pt>
    <dgm:pt modelId="{B424C573-4AC9-4687-8FA2-5F4FF5A7613E}" type="pres">
      <dgm:prSet presAssocID="{0E486EED-F5E6-4C87-BB41-5EA0E26D46EE}" presName="connTx" presStyleLbl="parChTrans1D2" presStyleIdx="6" presStyleCnt="9"/>
      <dgm:spPr/>
    </dgm:pt>
    <dgm:pt modelId="{468C26B2-3320-4968-A113-018AB9BB1239}" type="pres">
      <dgm:prSet presAssocID="{6219FBCD-A7C7-411C-9F3C-51C9AFAC358C}" presName="node" presStyleLbl="node1" presStyleIdx="6" presStyleCnt="9">
        <dgm:presLayoutVars>
          <dgm:bulletEnabled val="1"/>
        </dgm:presLayoutVars>
      </dgm:prSet>
      <dgm:spPr/>
    </dgm:pt>
    <dgm:pt modelId="{E8D5CAE8-1504-42AA-80E3-F156143FDA35}" type="pres">
      <dgm:prSet presAssocID="{4B283F09-3B1A-4F02-B93C-231126A1FA03}" presName="Name9" presStyleLbl="parChTrans1D2" presStyleIdx="7" presStyleCnt="9"/>
      <dgm:spPr/>
    </dgm:pt>
    <dgm:pt modelId="{E6563505-E72D-4B57-83A6-FF86F41FF20B}" type="pres">
      <dgm:prSet presAssocID="{4B283F09-3B1A-4F02-B93C-231126A1FA03}" presName="connTx" presStyleLbl="parChTrans1D2" presStyleIdx="7" presStyleCnt="9"/>
      <dgm:spPr/>
    </dgm:pt>
    <dgm:pt modelId="{064BE466-20D6-4D78-93DC-56F6EB59F9EC}" type="pres">
      <dgm:prSet presAssocID="{62984F37-9162-4805-9E0B-367147A32D2C}" presName="node" presStyleLbl="node1" presStyleIdx="7" presStyleCnt="9">
        <dgm:presLayoutVars>
          <dgm:bulletEnabled val="1"/>
        </dgm:presLayoutVars>
      </dgm:prSet>
      <dgm:spPr/>
    </dgm:pt>
    <dgm:pt modelId="{AF24A5FC-B24D-4F98-95DD-3664DDCBFC7B}" type="pres">
      <dgm:prSet presAssocID="{E178F956-9359-403D-A623-21240F80059E}" presName="Name9" presStyleLbl="parChTrans1D2" presStyleIdx="8" presStyleCnt="9"/>
      <dgm:spPr/>
    </dgm:pt>
    <dgm:pt modelId="{40AE0D63-911E-4E2A-B788-45BFB521F5E1}" type="pres">
      <dgm:prSet presAssocID="{E178F956-9359-403D-A623-21240F80059E}" presName="connTx" presStyleLbl="parChTrans1D2" presStyleIdx="8" presStyleCnt="9"/>
      <dgm:spPr/>
    </dgm:pt>
    <dgm:pt modelId="{BBC43736-9BDB-43F8-8941-C9A88364961C}" type="pres">
      <dgm:prSet presAssocID="{1DC559FA-4ECE-47A2-89EF-88E916F47410}" presName="node" presStyleLbl="node1" presStyleIdx="8" presStyleCnt="9">
        <dgm:presLayoutVars>
          <dgm:bulletEnabled val="1"/>
        </dgm:presLayoutVars>
      </dgm:prSet>
      <dgm:spPr/>
    </dgm:pt>
  </dgm:ptLst>
  <dgm:cxnLst>
    <dgm:cxn modelId="{F83E390C-EFD2-455B-8B88-2A1747004D06}" type="presOf" srcId="{4B283F09-3B1A-4F02-B93C-231126A1FA03}" destId="{E6563505-E72D-4B57-83A6-FF86F41FF20B}" srcOrd="1" destOrd="0" presId="urn:microsoft.com/office/officeart/2005/8/layout/radial1"/>
    <dgm:cxn modelId="{7C94140F-814A-4D9E-BC62-220CE7A9E3EA}" type="presOf" srcId="{DF0F6775-60EB-4095-97A1-C3E81A6B4622}" destId="{C1573549-F0C3-4E76-830A-734A2C45EFB2}" srcOrd="0" destOrd="0" presId="urn:microsoft.com/office/officeart/2005/8/layout/radial1"/>
    <dgm:cxn modelId="{12E78F12-8CD2-4287-A0BA-D9252C1A1B91}" type="presOf" srcId="{0E486EED-F5E6-4C87-BB41-5EA0E26D46EE}" destId="{B424C573-4AC9-4687-8FA2-5F4FF5A7613E}" srcOrd="1" destOrd="0" presId="urn:microsoft.com/office/officeart/2005/8/layout/radial1"/>
    <dgm:cxn modelId="{7F617216-9F4B-4761-B0E2-850CE631FDC9}" srcId="{AE4A8E5A-8FD0-4BC4-8517-8B7749036089}" destId="{74FC03E4-A62F-4444-BE33-D3607267DD3E}" srcOrd="5" destOrd="0" parTransId="{455B983E-FA85-46D0-BE0F-63E8DDB88ED0}" sibTransId="{8B54FB8A-7189-4D68-B2EB-4A798FEFFC14}"/>
    <dgm:cxn modelId="{D844F91B-2301-424D-A68D-9BE3FBD8A2CE}" type="presOf" srcId="{99020669-77EE-47A3-8AB3-9794EDCB8B37}" destId="{75B7DB0E-718F-4884-A3C0-E0DF19E4B510}" srcOrd="1" destOrd="0" presId="urn:microsoft.com/office/officeart/2005/8/layout/radial1"/>
    <dgm:cxn modelId="{55A35324-C3C5-4BE4-94DD-7D940F11C2D2}" srcId="{AE4A8E5A-8FD0-4BC4-8517-8B7749036089}" destId="{200CEEAF-4A96-4F64-9602-2CD822C43EE6}" srcOrd="2" destOrd="0" parTransId="{616C5170-DA96-4E52-A525-595F1B418E25}" sibTransId="{84B797CA-0F69-4AE8-BBFB-4F913782FD0A}"/>
    <dgm:cxn modelId="{A2042333-61C0-4B0C-82B7-AECC6DE3EB6C}" srcId="{AE4A8E5A-8FD0-4BC4-8517-8B7749036089}" destId="{1DC559FA-4ECE-47A2-89EF-88E916F47410}" srcOrd="8" destOrd="0" parTransId="{E178F956-9359-403D-A623-21240F80059E}" sibTransId="{A990460A-4EB0-4A94-8C44-56B4B3CCC717}"/>
    <dgm:cxn modelId="{596BE65E-48BA-4A2E-8147-6A141B2A8FB1}" type="presOf" srcId="{1DC559FA-4ECE-47A2-89EF-88E916F47410}" destId="{BBC43736-9BDB-43F8-8941-C9A88364961C}" srcOrd="0" destOrd="0" presId="urn:microsoft.com/office/officeart/2005/8/layout/radial1"/>
    <dgm:cxn modelId="{75AEDB5F-80AE-438A-9F53-346CD5DB12A9}" type="presOf" srcId="{616C5170-DA96-4E52-A525-595F1B418E25}" destId="{E2A350D2-A6C0-4553-AE6F-6A5D879DB4C6}" srcOrd="1" destOrd="0" presId="urn:microsoft.com/office/officeart/2005/8/layout/radial1"/>
    <dgm:cxn modelId="{1DE4FD5F-F49C-459C-871F-4BAE0B440563}" type="presOf" srcId="{E178F956-9359-403D-A623-21240F80059E}" destId="{AF24A5FC-B24D-4F98-95DD-3664DDCBFC7B}" srcOrd="0" destOrd="0" presId="urn:microsoft.com/office/officeart/2005/8/layout/radial1"/>
    <dgm:cxn modelId="{86558C61-7FB2-445D-93AA-85427B97656C}" type="presOf" srcId="{2F22ED8F-71BE-433E-A850-C177CE84E048}" destId="{72F0EE39-2820-48AA-A978-59652020703C}" srcOrd="0" destOrd="0" presId="urn:microsoft.com/office/officeart/2005/8/layout/radial1"/>
    <dgm:cxn modelId="{FB1D086B-21B4-4EF1-A781-64DD7157F2C1}" srcId="{AE4A8E5A-8FD0-4BC4-8517-8B7749036089}" destId="{B8CBAB04-A22A-48F3-9D68-AAFC5E3CDD10}" srcOrd="0" destOrd="0" parTransId="{2F22ED8F-71BE-433E-A850-C177CE84E048}" sibTransId="{B7A4B424-49A5-4A99-929A-57B3FBD15767}"/>
    <dgm:cxn modelId="{0632694C-FF2A-4193-BA51-7BC6D404C7FE}" srcId="{AE4A8E5A-8FD0-4BC4-8517-8B7749036089}" destId="{6219FBCD-A7C7-411C-9F3C-51C9AFAC358C}" srcOrd="6" destOrd="0" parTransId="{0E486EED-F5E6-4C87-BB41-5EA0E26D46EE}" sibTransId="{122D3936-F011-4DCB-9AF2-9068E8FDB4D8}"/>
    <dgm:cxn modelId="{9A67866C-8ED5-43B6-AEFE-973877B172BE}" type="presOf" srcId="{0E486EED-F5E6-4C87-BB41-5EA0E26D46EE}" destId="{75E73681-F546-4F0A-B757-2B63E6FD5A43}" srcOrd="0" destOrd="0" presId="urn:microsoft.com/office/officeart/2005/8/layout/radial1"/>
    <dgm:cxn modelId="{5368B96D-4E52-4FF2-A856-D9214E0F5184}" type="presOf" srcId="{E178F956-9359-403D-A623-21240F80059E}" destId="{40AE0D63-911E-4E2A-B788-45BFB521F5E1}" srcOrd="1" destOrd="0" presId="urn:microsoft.com/office/officeart/2005/8/layout/radial1"/>
    <dgm:cxn modelId="{51A58872-7225-4C23-BB87-080477D1DE4B}" type="presOf" srcId="{455B983E-FA85-46D0-BE0F-63E8DDB88ED0}" destId="{5DA17A33-F114-4ED5-8482-70881A73405E}" srcOrd="1" destOrd="0" presId="urn:microsoft.com/office/officeart/2005/8/layout/radial1"/>
    <dgm:cxn modelId="{77281A7A-0967-4FEE-90EB-7F2B14BB7BF4}" srcId="{AE4A8E5A-8FD0-4BC4-8517-8B7749036089}" destId="{62984F37-9162-4805-9E0B-367147A32D2C}" srcOrd="7" destOrd="0" parTransId="{4B283F09-3B1A-4F02-B93C-231126A1FA03}" sibTransId="{FAB44BC4-3623-4681-B659-9D53BCC2EA21}"/>
    <dgm:cxn modelId="{C6ED0D7D-BDB1-462C-964E-94192A1603A7}" type="presOf" srcId="{74FC03E4-A62F-4444-BE33-D3607267DD3E}" destId="{1DF94026-45AC-46FD-9740-7F0E7312BE34}" srcOrd="0" destOrd="0" presId="urn:microsoft.com/office/officeart/2005/8/layout/radial1"/>
    <dgm:cxn modelId="{794A947E-0C71-46B1-A0E9-FC1294D8D7F6}" type="presOf" srcId="{9B3517AF-3265-4BF6-B285-9F5B95750237}" destId="{F04FFDE4-96B4-4A9B-B983-3F72565DFBD8}" srcOrd="1" destOrd="0" presId="urn:microsoft.com/office/officeart/2005/8/layout/radial1"/>
    <dgm:cxn modelId="{5722CC81-3B12-4C0E-A9C9-03551A1591C0}" type="presOf" srcId="{9B3517AF-3265-4BF6-B285-9F5B95750237}" destId="{3DE02DDD-41A8-4709-8958-F8762FCD03CA}" srcOrd="0" destOrd="0" presId="urn:microsoft.com/office/officeart/2005/8/layout/radial1"/>
    <dgm:cxn modelId="{E2F35D89-586C-4450-9D58-F7BF238C0412}" type="presOf" srcId="{200CEEAF-4A96-4F64-9602-2CD822C43EE6}" destId="{6756A25E-8E73-49CE-9A08-CC3D0C43418B}" srcOrd="0" destOrd="0" presId="urn:microsoft.com/office/officeart/2005/8/layout/radial1"/>
    <dgm:cxn modelId="{00A9248C-6893-4F04-85B1-3DB98903C425}" type="presOf" srcId="{455B983E-FA85-46D0-BE0F-63E8DDB88ED0}" destId="{0DB73446-A234-4611-9C14-D0050C9A85B4}" srcOrd="0" destOrd="0" presId="urn:microsoft.com/office/officeart/2005/8/layout/radial1"/>
    <dgm:cxn modelId="{A8C11790-9B34-43B1-9A5A-B426F66C0E28}" type="presOf" srcId="{6219FBCD-A7C7-411C-9F3C-51C9AFAC358C}" destId="{468C26B2-3320-4968-A113-018AB9BB1239}" srcOrd="0" destOrd="0" presId="urn:microsoft.com/office/officeart/2005/8/layout/radial1"/>
    <dgm:cxn modelId="{E3FADB92-0FDA-44D4-BB0C-9ED71326547D}" type="presOf" srcId="{AE4A8E5A-8FD0-4BC4-8517-8B7749036089}" destId="{96CB530D-03DC-45AF-BE03-26A728E0FB4E}" srcOrd="0" destOrd="0" presId="urn:microsoft.com/office/officeart/2005/8/layout/radial1"/>
    <dgm:cxn modelId="{8F63A29C-9930-4C43-A3BC-854B6419F089}" type="presOf" srcId="{25B9F940-8A13-4392-82CD-22CD0E99A843}" destId="{E7FF7DC9-0EB5-48D9-AD38-C402CA342C60}" srcOrd="1" destOrd="0" presId="urn:microsoft.com/office/officeart/2005/8/layout/radial1"/>
    <dgm:cxn modelId="{53B5EC9E-DFB4-4FAD-9F42-D1F87DED31B8}" type="presOf" srcId="{25B9F940-8A13-4392-82CD-22CD0E99A843}" destId="{73288ABF-EC93-41CC-82C0-CA9EBCFEEBEA}" srcOrd="0" destOrd="0" presId="urn:microsoft.com/office/officeart/2005/8/layout/radial1"/>
    <dgm:cxn modelId="{626BADA0-58B2-4B91-8187-AFFA191F6EDB}" type="presOf" srcId="{B8CBAB04-A22A-48F3-9D68-AAFC5E3CDD10}" destId="{950096E6-2232-4538-BA61-0E0B077ADC6C}" srcOrd="0" destOrd="0" presId="urn:microsoft.com/office/officeart/2005/8/layout/radial1"/>
    <dgm:cxn modelId="{FDBFFAB4-AA1A-4EA5-94CA-6FD46D79C26B}" type="presOf" srcId="{62984F37-9162-4805-9E0B-367147A32D2C}" destId="{064BE466-20D6-4D78-93DC-56F6EB59F9EC}" srcOrd="0" destOrd="0" presId="urn:microsoft.com/office/officeart/2005/8/layout/radial1"/>
    <dgm:cxn modelId="{CB8586B6-95D6-4894-B070-7D8C9F90957A}" srcId="{AE4A8E5A-8FD0-4BC4-8517-8B7749036089}" destId="{2D0FDED0-4F05-401A-9F8C-6BEE3F10C736}" srcOrd="3" destOrd="0" parTransId="{9B3517AF-3265-4BF6-B285-9F5B95750237}" sibTransId="{17B30B0E-5253-485A-8D79-13E88D2A4C2B}"/>
    <dgm:cxn modelId="{401FD4B8-C684-4EAD-AF40-829C3C6FB0F1}" type="presOf" srcId="{2D0FDED0-4F05-401A-9F8C-6BEE3F10C736}" destId="{CEDC8CFC-8992-4927-9544-1DD8C0FD4851}" srcOrd="0" destOrd="0" presId="urn:microsoft.com/office/officeart/2005/8/layout/radial1"/>
    <dgm:cxn modelId="{957175BA-46D3-4392-8D08-5616C714CF27}" type="presOf" srcId="{E4E8F4F6-36BB-4A9F-809C-98E8792856B0}" destId="{30100E12-1D49-423A-B46E-18ADB9D822E0}" srcOrd="0" destOrd="0" presId="urn:microsoft.com/office/officeart/2005/8/layout/radial1"/>
    <dgm:cxn modelId="{C438A6BE-19B7-4138-B0B4-CEE2BFF092AD}" type="presOf" srcId="{F99502EF-0BC8-451E-889E-CC65197772B5}" destId="{BE6A9A23-DFFC-4373-8170-795138548760}" srcOrd="0" destOrd="0" presId="urn:microsoft.com/office/officeart/2005/8/layout/radial1"/>
    <dgm:cxn modelId="{6F6CC9D0-4509-4C4B-87D1-ED4A2BB7FDFE}" type="presOf" srcId="{4B283F09-3B1A-4F02-B93C-231126A1FA03}" destId="{E8D5CAE8-1504-42AA-80E3-F156143FDA35}" srcOrd="0" destOrd="0" presId="urn:microsoft.com/office/officeart/2005/8/layout/radial1"/>
    <dgm:cxn modelId="{B337B7D1-A05D-4D77-9927-734A5BDCA52B}" srcId="{AE4A8E5A-8FD0-4BC4-8517-8B7749036089}" destId="{DF0F6775-60EB-4095-97A1-C3E81A6B4622}" srcOrd="4" destOrd="0" parTransId="{25B9F940-8A13-4392-82CD-22CD0E99A843}" sibTransId="{72AE7B60-011C-4F82-A3B5-8A01835D8D9E}"/>
    <dgm:cxn modelId="{DD0F04ED-2559-495B-80D4-4F90843EFA10}" srcId="{E4E8F4F6-36BB-4A9F-809C-98E8792856B0}" destId="{AE4A8E5A-8FD0-4BC4-8517-8B7749036089}" srcOrd="0" destOrd="0" parTransId="{63EB72E5-CFEA-4319-B572-17426A3B630F}" sibTransId="{1354289A-5292-4379-8482-AFCB499438D7}"/>
    <dgm:cxn modelId="{5C53BEF6-176B-4E92-8468-7110910E5B9B}" srcId="{AE4A8E5A-8FD0-4BC4-8517-8B7749036089}" destId="{F99502EF-0BC8-451E-889E-CC65197772B5}" srcOrd="1" destOrd="0" parTransId="{99020669-77EE-47A3-8AB3-9794EDCB8B37}" sibTransId="{4FA76EE0-9BB9-4E82-94B2-905D344112A1}"/>
    <dgm:cxn modelId="{ACA0A8FD-FA3C-4104-A4D9-3932DF0C1E89}" type="presOf" srcId="{2F22ED8F-71BE-433E-A850-C177CE84E048}" destId="{629619F1-B002-4CCE-9DB6-B3AF5FE3B5C8}" srcOrd="1" destOrd="0" presId="urn:microsoft.com/office/officeart/2005/8/layout/radial1"/>
    <dgm:cxn modelId="{CAA109FE-5332-4014-9C0D-FF12CA8E483E}" type="presOf" srcId="{99020669-77EE-47A3-8AB3-9794EDCB8B37}" destId="{7D0900E4-F316-48EB-A3B9-D5FDEFEF8EC7}" srcOrd="0" destOrd="0" presId="urn:microsoft.com/office/officeart/2005/8/layout/radial1"/>
    <dgm:cxn modelId="{11AE34FF-AA1D-42E7-AE7E-6E2F850690BF}" type="presOf" srcId="{616C5170-DA96-4E52-A525-595F1B418E25}" destId="{B668CFF6-A5BD-4A31-AD3E-29B6AAD953D9}" srcOrd="0" destOrd="0" presId="urn:microsoft.com/office/officeart/2005/8/layout/radial1"/>
    <dgm:cxn modelId="{BA3474DA-152C-4C09-8DA3-1D79521761DA}" type="presParOf" srcId="{30100E12-1D49-423A-B46E-18ADB9D822E0}" destId="{96CB530D-03DC-45AF-BE03-26A728E0FB4E}" srcOrd="0" destOrd="0" presId="urn:microsoft.com/office/officeart/2005/8/layout/radial1"/>
    <dgm:cxn modelId="{6DA2BF46-8BC7-408B-8F7E-7327672D8ECD}" type="presParOf" srcId="{30100E12-1D49-423A-B46E-18ADB9D822E0}" destId="{72F0EE39-2820-48AA-A978-59652020703C}" srcOrd="1" destOrd="0" presId="urn:microsoft.com/office/officeart/2005/8/layout/radial1"/>
    <dgm:cxn modelId="{BB7AF713-7177-40C7-9717-E49B6535DDD7}" type="presParOf" srcId="{72F0EE39-2820-48AA-A978-59652020703C}" destId="{629619F1-B002-4CCE-9DB6-B3AF5FE3B5C8}" srcOrd="0" destOrd="0" presId="urn:microsoft.com/office/officeart/2005/8/layout/radial1"/>
    <dgm:cxn modelId="{09B59417-FE02-4B44-BFEC-ED22863232D3}" type="presParOf" srcId="{30100E12-1D49-423A-B46E-18ADB9D822E0}" destId="{950096E6-2232-4538-BA61-0E0B077ADC6C}" srcOrd="2" destOrd="0" presId="urn:microsoft.com/office/officeart/2005/8/layout/radial1"/>
    <dgm:cxn modelId="{A7641537-795F-4F9B-8B37-B41529663C43}" type="presParOf" srcId="{30100E12-1D49-423A-B46E-18ADB9D822E0}" destId="{7D0900E4-F316-48EB-A3B9-D5FDEFEF8EC7}" srcOrd="3" destOrd="0" presId="urn:microsoft.com/office/officeart/2005/8/layout/radial1"/>
    <dgm:cxn modelId="{DD9D0E75-AB69-409A-BBD8-8D5B70224CB8}" type="presParOf" srcId="{7D0900E4-F316-48EB-A3B9-D5FDEFEF8EC7}" destId="{75B7DB0E-718F-4884-A3C0-E0DF19E4B510}" srcOrd="0" destOrd="0" presId="urn:microsoft.com/office/officeart/2005/8/layout/radial1"/>
    <dgm:cxn modelId="{F074472C-C770-42E8-9052-B48E9CCADDBB}" type="presParOf" srcId="{30100E12-1D49-423A-B46E-18ADB9D822E0}" destId="{BE6A9A23-DFFC-4373-8170-795138548760}" srcOrd="4" destOrd="0" presId="urn:microsoft.com/office/officeart/2005/8/layout/radial1"/>
    <dgm:cxn modelId="{1ED1A464-5FCD-4828-84E8-AF6F7A86EFF4}" type="presParOf" srcId="{30100E12-1D49-423A-B46E-18ADB9D822E0}" destId="{B668CFF6-A5BD-4A31-AD3E-29B6AAD953D9}" srcOrd="5" destOrd="0" presId="urn:microsoft.com/office/officeart/2005/8/layout/radial1"/>
    <dgm:cxn modelId="{B1568D35-F930-46C0-9CD2-5DD98B803350}" type="presParOf" srcId="{B668CFF6-A5BD-4A31-AD3E-29B6AAD953D9}" destId="{E2A350D2-A6C0-4553-AE6F-6A5D879DB4C6}" srcOrd="0" destOrd="0" presId="urn:microsoft.com/office/officeart/2005/8/layout/radial1"/>
    <dgm:cxn modelId="{26F0804A-B931-4293-AC9A-7DCA933CDD94}" type="presParOf" srcId="{30100E12-1D49-423A-B46E-18ADB9D822E0}" destId="{6756A25E-8E73-49CE-9A08-CC3D0C43418B}" srcOrd="6" destOrd="0" presId="urn:microsoft.com/office/officeart/2005/8/layout/radial1"/>
    <dgm:cxn modelId="{EA7CFA4C-1CE2-4170-8033-931B234EE1A3}" type="presParOf" srcId="{30100E12-1D49-423A-B46E-18ADB9D822E0}" destId="{3DE02DDD-41A8-4709-8958-F8762FCD03CA}" srcOrd="7" destOrd="0" presId="urn:microsoft.com/office/officeart/2005/8/layout/radial1"/>
    <dgm:cxn modelId="{27355B3E-CCC3-4D79-AFF6-93F7BA63F0EA}" type="presParOf" srcId="{3DE02DDD-41A8-4709-8958-F8762FCD03CA}" destId="{F04FFDE4-96B4-4A9B-B983-3F72565DFBD8}" srcOrd="0" destOrd="0" presId="urn:microsoft.com/office/officeart/2005/8/layout/radial1"/>
    <dgm:cxn modelId="{233F7A58-35F2-49DD-9FFA-4423741410C3}" type="presParOf" srcId="{30100E12-1D49-423A-B46E-18ADB9D822E0}" destId="{CEDC8CFC-8992-4927-9544-1DD8C0FD4851}" srcOrd="8" destOrd="0" presId="urn:microsoft.com/office/officeart/2005/8/layout/radial1"/>
    <dgm:cxn modelId="{A03C7BB2-07D2-4710-ACA3-303C010BF787}" type="presParOf" srcId="{30100E12-1D49-423A-B46E-18ADB9D822E0}" destId="{73288ABF-EC93-41CC-82C0-CA9EBCFEEBEA}" srcOrd="9" destOrd="0" presId="urn:microsoft.com/office/officeart/2005/8/layout/radial1"/>
    <dgm:cxn modelId="{33C785E6-A356-4C13-ACBF-4F9A38473F02}" type="presParOf" srcId="{73288ABF-EC93-41CC-82C0-CA9EBCFEEBEA}" destId="{E7FF7DC9-0EB5-48D9-AD38-C402CA342C60}" srcOrd="0" destOrd="0" presId="urn:microsoft.com/office/officeart/2005/8/layout/radial1"/>
    <dgm:cxn modelId="{A7C0A69C-0AA9-4C26-98D9-AD5B1851B800}" type="presParOf" srcId="{30100E12-1D49-423A-B46E-18ADB9D822E0}" destId="{C1573549-F0C3-4E76-830A-734A2C45EFB2}" srcOrd="10" destOrd="0" presId="urn:microsoft.com/office/officeart/2005/8/layout/radial1"/>
    <dgm:cxn modelId="{A30F3A6C-701D-4565-BA55-C40CAA029927}" type="presParOf" srcId="{30100E12-1D49-423A-B46E-18ADB9D822E0}" destId="{0DB73446-A234-4611-9C14-D0050C9A85B4}" srcOrd="11" destOrd="0" presId="urn:microsoft.com/office/officeart/2005/8/layout/radial1"/>
    <dgm:cxn modelId="{B0AA631F-11D8-4C93-97F2-C21FE80A8BF2}" type="presParOf" srcId="{0DB73446-A234-4611-9C14-D0050C9A85B4}" destId="{5DA17A33-F114-4ED5-8482-70881A73405E}" srcOrd="0" destOrd="0" presId="urn:microsoft.com/office/officeart/2005/8/layout/radial1"/>
    <dgm:cxn modelId="{BF5D5476-6716-40C8-B830-070702E7D2AD}" type="presParOf" srcId="{30100E12-1D49-423A-B46E-18ADB9D822E0}" destId="{1DF94026-45AC-46FD-9740-7F0E7312BE34}" srcOrd="12" destOrd="0" presId="urn:microsoft.com/office/officeart/2005/8/layout/radial1"/>
    <dgm:cxn modelId="{432EE579-3326-4B20-9DDF-3E3FEF71CA0E}" type="presParOf" srcId="{30100E12-1D49-423A-B46E-18ADB9D822E0}" destId="{75E73681-F546-4F0A-B757-2B63E6FD5A43}" srcOrd="13" destOrd="0" presId="urn:microsoft.com/office/officeart/2005/8/layout/radial1"/>
    <dgm:cxn modelId="{5029A295-FB08-4E17-9EBF-288726EB9CD2}" type="presParOf" srcId="{75E73681-F546-4F0A-B757-2B63E6FD5A43}" destId="{B424C573-4AC9-4687-8FA2-5F4FF5A7613E}" srcOrd="0" destOrd="0" presId="urn:microsoft.com/office/officeart/2005/8/layout/radial1"/>
    <dgm:cxn modelId="{DE04AF9A-9325-45D2-A4A7-DCE54B7AEFC8}" type="presParOf" srcId="{30100E12-1D49-423A-B46E-18ADB9D822E0}" destId="{468C26B2-3320-4968-A113-018AB9BB1239}" srcOrd="14" destOrd="0" presId="urn:microsoft.com/office/officeart/2005/8/layout/radial1"/>
    <dgm:cxn modelId="{7CE92C32-13DC-4B02-8815-93DC2FEA74BA}" type="presParOf" srcId="{30100E12-1D49-423A-B46E-18ADB9D822E0}" destId="{E8D5CAE8-1504-42AA-80E3-F156143FDA35}" srcOrd="15" destOrd="0" presId="urn:microsoft.com/office/officeart/2005/8/layout/radial1"/>
    <dgm:cxn modelId="{5C751316-AF8D-496E-8E10-5E763B7508B0}" type="presParOf" srcId="{E8D5CAE8-1504-42AA-80E3-F156143FDA35}" destId="{E6563505-E72D-4B57-83A6-FF86F41FF20B}" srcOrd="0" destOrd="0" presId="urn:microsoft.com/office/officeart/2005/8/layout/radial1"/>
    <dgm:cxn modelId="{15EC8B65-B913-461E-AA4C-DA85743D893C}" type="presParOf" srcId="{30100E12-1D49-423A-B46E-18ADB9D822E0}" destId="{064BE466-20D6-4D78-93DC-56F6EB59F9EC}" srcOrd="16" destOrd="0" presId="urn:microsoft.com/office/officeart/2005/8/layout/radial1"/>
    <dgm:cxn modelId="{671C9215-C5DE-471A-A41C-2A2861F7D632}" type="presParOf" srcId="{30100E12-1D49-423A-B46E-18ADB9D822E0}" destId="{AF24A5FC-B24D-4F98-95DD-3664DDCBFC7B}" srcOrd="17" destOrd="0" presId="urn:microsoft.com/office/officeart/2005/8/layout/radial1"/>
    <dgm:cxn modelId="{7E185C03-EC65-4593-A812-E8F43B606D90}" type="presParOf" srcId="{AF24A5FC-B24D-4F98-95DD-3664DDCBFC7B}" destId="{40AE0D63-911E-4E2A-B788-45BFB521F5E1}" srcOrd="0" destOrd="0" presId="urn:microsoft.com/office/officeart/2005/8/layout/radial1"/>
    <dgm:cxn modelId="{F3E50692-6446-4AB4-A12D-2A1CA920A2E6}" type="presParOf" srcId="{30100E12-1D49-423A-B46E-18ADB9D822E0}" destId="{BBC43736-9BDB-43F8-8941-C9A88364961C}" srcOrd="1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B530D-03DC-45AF-BE03-26A728E0FB4E}">
      <dsp:nvSpPr>
        <dsp:cNvPr id="0" name=""/>
        <dsp:cNvSpPr/>
      </dsp:nvSpPr>
      <dsp:spPr>
        <a:xfrm>
          <a:off x="4085906" y="2590431"/>
          <a:ext cx="1346501" cy="1346501"/>
        </a:xfrm>
        <a:prstGeom prst="ellipse">
          <a:avLst/>
        </a:prstGeom>
        <a:solidFill>
          <a:schemeClr val="lt1">
            <a:hueOff val="0"/>
            <a:satOff val="0"/>
            <a:lumOff val="0"/>
            <a:alphaOff val="0"/>
          </a:schemeClr>
        </a:solidFill>
        <a:ln w="571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rgbClr val="05386C"/>
              </a:solidFill>
              <a:latin typeface="+mj-lt"/>
            </a:rPr>
            <a:t>Protected Characteristics</a:t>
          </a:r>
        </a:p>
      </dsp:txBody>
      <dsp:txXfrm>
        <a:off x="4283097" y="2787622"/>
        <a:ext cx="952119" cy="952119"/>
      </dsp:txXfrm>
    </dsp:sp>
    <dsp:sp modelId="{72F0EE39-2820-48AA-A978-59652020703C}">
      <dsp:nvSpPr>
        <dsp:cNvPr id="0" name=""/>
        <dsp:cNvSpPr/>
      </dsp:nvSpPr>
      <dsp:spPr>
        <a:xfrm rot="16200000">
          <a:off x="4150425" y="1968967"/>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728720" y="1951263"/>
        <a:ext cx="60873" cy="60873"/>
      </dsp:txXfrm>
    </dsp:sp>
    <dsp:sp modelId="{950096E6-2232-4538-BA61-0E0B077ADC6C}">
      <dsp:nvSpPr>
        <dsp:cNvPr id="0" name=""/>
        <dsp:cNvSpPr/>
      </dsp:nvSpPr>
      <dsp:spPr>
        <a:xfrm>
          <a:off x="4085906" y="26466"/>
          <a:ext cx="1346501" cy="1346501"/>
        </a:xfrm>
        <a:prstGeom prst="ellipse">
          <a:avLst/>
        </a:prstGeom>
        <a:solidFill>
          <a:schemeClr val="lt1">
            <a:hueOff val="0"/>
            <a:satOff val="0"/>
            <a:lumOff val="0"/>
            <a:alphaOff val="0"/>
          </a:schemeClr>
        </a:solidFill>
        <a:ln w="5715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rgbClr val="05386C"/>
              </a:solidFill>
              <a:latin typeface="+mj-lt"/>
            </a:rPr>
            <a:t>Age</a:t>
          </a:r>
        </a:p>
      </dsp:txBody>
      <dsp:txXfrm>
        <a:off x="4283097" y="223657"/>
        <a:ext cx="952119" cy="952119"/>
      </dsp:txXfrm>
    </dsp:sp>
    <dsp:sp modelId="{7D0900E4-F316-48EB-A3B9-D5FDEFEF8EC7}">
      <dsp:nvSpPr>
        <dsp:cNvPr id="0" name=""/>
        <dsp:cNvSpPr/>
      </dsp:nvSpPr>
      <dsp:spPr>
        <a:xfrm rot="18600000">
          <a:off x="4974467" y="2268894"/>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552763" y="2251190"/>
        <a:ext cx="60873" cy="60873"/>
      </dsp:txXfrm>
    </dsp:sp>
    <dsp:sp modelId="{BE6A9A23-DFFC-4373-8170-795138548760}">
      <dsp:nvSpPr>
        <dsp:cNvPr id="0" name=""/>
        <dsp:cNvSpPr/>
      </dsp:nvSpPr>
      <dsp:spPr>
        <a:xfrm>
          <a:off x="5733992" y="626320"/>
          <a:ext cx="1346501" cy="1346501"/>
        </a:xfrm>
        <a:prstGeom prst="ellipse">
          <a:avLst/>
        </a:prstGeom>
        <a:solidFill>
          <a:schemeClr val="lt1"/>
        </a:solidFill>
        <a:ln w="5715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Race</a:t>
          </a:r>
        </a:p>
      </dsp:txBody>
      <dsp:txXfrm>
        <a:off x="5931183" y="823511"/>
        <a:ext cx="952119" cy="952119"/>
      </dsp:txXfrm>
    </dsp:sp>
    <dsp:sp modelId="{B668CFF6-A5BD-4A31-AD3E-29B6AAD953D9}">
      <dsp:nvSpPr>
        <dsp:cNvPr id="0" name=""/>
        <dsp:cNvSpPr/>
      </dsp:nvSpPr>
      <dsp:spPr>
        <a:xfrm rot="21000000">
          <a:off x="5412931" y="3028336"/>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991227" y="3010631"/>
        <a:ext cx="60873" cy="60873"/>
      </dsp:txXfrm>
    </dsp:sp>
    <dsp:sp modelId="{6756A25E-8E73-49CE-9A08-CC3D0C43418B}">
      <dsp:nvSpPr>
        <dsp:cNvPr id="0" name=""/>
        <dsp:cNvSpPr/>
      </dsp:nvSpPr>
      <dsp:spPr>
        <a:xfrm>
          <a:off x="6610920" y="2145203"/>
          <a:ext cx="1346501" cy="1346501"/>
        </a:xfrm>
        <a:prstGeom prst="ellipse">
          <a:avLst/>
        </a:prstGeom>
        <a:solidFill>
          <a:schemeClr val="lt1"/>
        </a:solidFill>
        <a:ln w="5715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Sex</a:t>
          </a:r>
        </a:p>
      </dsp:txBody>
      <dsp:txXfrm>
        <a:off x="6808111" y="2342394"/>
        <a:ext cx="952119" cy="952119"/>
      </dsp:txXfrm>
    </dsp:sp>
    <dsp:sp modelId="{3DE02DDD-41A8-4709-8958-F8762FCD03CA}">
      <dsp:nvSpPr>
        <dsp:cNvPr id="0" name=""/>
        <dsp:cNvSpPr/>
      </dsp:nvSpPr>
      <dsp:spPr>
        <a:xfrm rot="1800000">
          <a:off x="5260654" y="3891942"/>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838950" y="3874237"/>
        <a:ext cx="60873" cy="60873"/>
      </dsp:txXfrm>
    </dsp:sp>
    <dsp:sp modelId="{CEDC8CFC-8992-4927-9544-1DD8C0FD4851}">
      <dsp:nvSpPr>
        <dsp:cNvPr id="0" name=""/>
        <dsp:cNvSpPr/>
      </dsp:nvSpPr>
      <dsp:spPr>
        <a:xfrm>
          <a:off x="6306366" y="3872414"/>
          <a:ext cx="1346501" cy="1346501"/>
        </a:xfrm>
        <a:prstGeom prst="ellipse">
          <a:avLst/>
        </a:prstGeom>
        <a:solidFill>
          <a:schemeClr val="lt1"/>
        </a:solidFill>
        <a:ln w="5715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Gender Reassignment</a:t>
          </a:r>
        </a:p>
      </dsp:txBody>
      <dsp:txXfrm>
        <a:off x="6503557" y="4069605"/>
        <a:ext cx="952119" cy="952119"/>
      </dsp:txXfrm>
    </dsp:sp>
    <dsp:sp modelId="{73288ABF-EC93-41CC-82C0-CA9EBCFEEBEA}">
      <dsp:nvSpPr>
        <dsp:cNvPr id="0" name=""/>
        <dsp:cNvSpPr/>
      </dsp:nvSpPr>
      <dsp:spPr>
        <a:xfrm rot="4200000">
          <a:off x="4588889" y="4455620"/>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67184" y="4437915"/>
        <a:ext cx="60873" cy="60873"/>
      </dsp:txXfrm>
    </dsp:sp>
    <dsp:sp modelId="{C1573549-F0C3-4E76-830A-734A2C45EFB2}">
      <dsp:nvSpPr>
        <dsp:cNvPr id="0" name=""/>
        <dsp:cNvSpPr/>
      </dsp:nvSpPr>
      <dsp:spPr>
        <a:xfrm>
          <a:off x="4962834" y="4999771"/>
          <a:ext cx="1346501" cy="1346501"/>
        </a:xfrm>
        <a:prstGeom prst="ellipse">
          <a:avLst/>
        </a:prstGeom>
        <a:solidFill>
          <a:schemeClr val="lt1"/>
        </a:solidFill>
        <a:ln w="571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Religion or Faith</a:t>
          </a:r>
        </a:p>
      </dsp:txBody>
      <dsp:txXfrm>
        <a:off x="5160025" y="5196962"/>
        <a:ext cx="952119" cy="952119"/>
      </dsp:txXfrm>
    </dsp:sp>
    <dsp:sp modelId="{0DB73446-A234-4611-9C14-D0050C9A85B4}">
      <dsp:nvSpPr>
        <dsp:cNvPr id="0" name=""/>
        <dsp:cNvSpPr/>
      </dsp:nvSpPr>
      <dsp:spPr>
        <a:xfrm rot="6600000">
          <a:off x="3711961" y="4455620"/>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290256" y="4437915"/>
        <a:ext cx="60873" cy="60873"/>
      </dsp:txXfrm>
    </dsp:sp>
    <dsp:sp modelId="{1DF94026-45AC-46FD-9740-7F0E7312BE34}">
      <dsp:nvSpPr>
        <dsp:cNvPr id="0" name=""/>
        <dsp:cNvSpPr/>
      </dsp:nvSpPr>
      <dsp:spPr>
        <a:xfrm>
          <a:off x="3208978" y="4999771"/>
          <a:ext cx="1346501" cy="1346501"/>
        </a:xfrm>
        <a:prstGeom prst="ellipse">
          <a:avLst/>
        </a:prstGeom>
        <a:solidFill>
          <a:schemeClr val="lt1"/>
        </a:solidFill>
        <a:ln w="5715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Disability</a:t>
          </a:r>
        </a:p>
      </dsp:txBody>
      <dsp:txXfrm>
        <a:off x="3406169" y="5196962"/>
        <a:ext cx="952119" cy="952119"/>
      </dsp:txXfrm>
    </dsp:sp>
    <dsp:sp modelId="{75E73681-F546-4F0A-B757-2B63E6FD5A43}">
      <dsp:nvSpPr>
        <dsp:cNvPr id="0" name=""/>
        <dsp:cNvSpPr/>
      </dsp:nvSpPr>
      <dsp:spPr>
        <a:xfrm rot="9000000">
          <a:off x="3040195" y="3891942"/>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618491" y="3874237"/>
        <a:ext cx="60873" cy="60873"/>
      </dsp:txXfrm>
    </dsp:sp>
    <dsp:sp modelId="{468C26B2-3320-4968-A113-018AB9BB1239}">
      <dsp:nvSpPr>
        <dsp:cNvPr id="0" name=""/>
        <dsp:cNvSpPr/>
      </dsp:nvSpPr>
      <dsp:spPr>
        <a:xfrm>
          <a:off x="1865447" y="3872414"/>
          <a:ext cx="1346501" cy="1346501"/>
        </a:xfrm>
        <a:prstGeom prst="ellipse">
          <a:avLst/>
        </a:prstGeom>
        <a:solidFill>
          <a:schemeClr val="lt1"/>
        </a:solidFill>
        <a:ln w="5715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Sexual Orientation</a:t>
          </a:r>
        </a:p>
      </dsp:txBody>
      <dsp:txXfrm>
        <a:off x="2062638" y="4069605"/>
        <a:ext cx="952119" cy="952119"/>
      </dsp:txXfrm>
    </dsp:sp>
    <dsp:sp modelId="{E8D5CAE8-1504-42AA-80E3-F156143FDA35}">
      <dsp:nvSpPr>
        <dsp:cNvPr id="0" name=""/>
        <dsp:cNvSpPr/>
      </dsp:nvSpPr>
      <dsp:spPr>
        <a:xfrm rot="11400000">
          <a:off x="2887918" y="3028336"/>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466214" y="3010631"/>
        <a:ext cx="60873" cy="60873"/>
      </dsp:txXfrm>
    </dsp:sp>
    <dsp:sp modelId="{064BE466-20D6-4D78-93DC-56F6EB59F9EC}">
      <dsp:nvSpPr>
        <dsp:cNvPr id="0" name=""/>
        <dsp:cNvSpPr/>
      </dsp:nvSpPr>
      <dsp:spPr>
        <a:xfrm>
          <a:off x="1560893" y="2145203"/>
          <a:ext cx="1346501" cy="1346501"/>
        </a:xfrm>
        <a:prstGeom prst="ellipse">
          <a:avLst/>
        </a:prstGeom>
        <a:solidFill>
          <a:schemeClr val="lt1"/>
        </a:solidFill>
        <a:ln w="5715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Marriage or Civil Partnership</a:t>
          </a:r>
        </a:p>
      </dsp:txBody>
      <dsp:txXfrm>
        <a:off x="1758084" y="2342394"/>
        <a:ext cx="952119" cy="952119"/>
      </dsp:txXfrm>
    </dsp:sp>
    <dsp:sp modelId="{AF24A5FC-B24D-4F98-95DD-3664DDCBFC7B}">
      <dsp:nvSpPr>
        <dsp:cNvPr id="0" name=""/>
        <dsp:cNvSpPr/>
      </dsp:nvSpPr>
      <dsp:spPr>
        <a:xfrm rot="13800000">
          <a:off x="3326382" y="2268894"/>
          <a:ext cx="1217464" cy="25463"/>
        </a:xfrm>
        <a:custGeom>
          <a:avLst/>
          <a:gdLst/>
          <a:ahLst/>
          <a:cxnLst/>
          <a:rect l="0" t="0" r="0" b="0"/>
          <a:pathLst>
            <a:path>
              <a:moveTo>
                <a:pt x="0" y="12731"/>
              </a:moveTo>
              <a:lnTo>
                <a:pt x="1217464" y="12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904678" y="2251190"/>
        <a:ext cx="60873" cy="60873"/>
      </dsp:txXfrm>
    </dsp:sp>
    <dsp:sp modelId="{BBC43736-9BDB-43F8-8941-C9A88364961C}">
      <dsp:nvSpPr>
        <dsp:cNvPr id="0" name=""/>
        <dsp:cNvSpPr/>
      </dsp:nvSpPr>
      <dsp:spPr>
        <a:xfrm>
          <a:off x="2437821" y="626320"/>
          <a:ext cx="1346501" cy="1346501"/>
        </a:xfrm>
        <a:prstGeom prst="ellipse">
          <a:avLst/>
        </a:prstGeom>
        <a:solidFill>
          <a:schemeClr val="lt1"/>
        </a:solidFill>
        <a:ln w="5715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a:solidFill>
                <a:srgbClr val="05386C"/>
              </a:solidFill>
              <a:latin typeface="+mj-lt"/>
            </a:rPr>
            <a:t>Pregnancy and Maternity</a:t>
          </a:r>
        </a:p>
      </dsp:txBody>
      <dsp:txXfrm>
        <a:off x="2635012" y="823511"/>
        <a:ext cx="952119" cy="95211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C14677-5879-9743-B557-278CE18ED0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3AB1C0A-674F-7546-A31B-F44F330CB6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87AFD8-8BF3-D745-980D-C2274AA9A5C3}" type="datetimeFigureOut">
              <a:rPr lang="en-GB" smtClean="0"/>
              <a:t>06/07/2023</a:t>
            </a:fld>
            <a:endParaRPr lang="en-GB"/>
          </a:p>
        </p:txBody>
      </p:sp>
      <p:sp>
        <p:nvSpPr>
          <p:cNvPr id="4" name="Footer Placeholder 3">
            <a:extLst>
              <a:ext uri="{FF2B5EF4-FFF2-40B4-BE49-F238E27FC236}">
                <a16:creationId xmlns:a16="http://schemas.microsoft.com/office/drawing/2014/main" id="{B001D1F7-DE04-0942-877F-2C1232B725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9A22830-08FA-754E-BBFC-84923092B6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594E31-CB62-3345-9A97-03316F23120A}" type="slidenum">
              <a:rPr lang="en-GB" smtClean="0"/>
              <a:t>‹#›</a:t>
            </a:fld>
            <a:endParaRPr lang="en-GB"/>
          </a:p>
        </p:txBody>
      </p:sp>
    </p:spTree>
    <p:extLst>
      <p:ext uri="{BB962C8B-B14F-4D97-AF65-F5344CB8AC3E}">
        <p14:creationId xmlns:p14="http://schemas.microsoft.com/office/powerpoint/2010/main" val="2491099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E4A9F-C1D2-2447-88BE-F7170F563733}" type="datetimeFigureOut">
              <a:rPr lang="en-GB" smtClean="0"/>
              <a:t>06/07/2023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F8D585-77A8-7A48-A8DC-A82C44027AA6}" type="slidenum">
              <a:rPr lang="en-GB" smtClean="0"/>
              <a:t>‹#›</a:t>
            </a:fld>
            <a:endParaRPr lang="en-GB"/>
          </a:p>
        </p:txBody>
      </p:sp>
    </p:spTree>
    <p:extLst>
      <p:ext uri="{BB962C8B-B14F-4D97-AF65-F5344CB8AC3E}">
        <p14:creationId xmlns:p14="http://schemas.microsoft.com/office/powerpoint/2010/main" val="287048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Timings: 0:00 – 0:10 </a:t>
            </a:r>
          </a:p>
          <a:p>
            <a:endParaRPr lang="en-GB"/>
          </a:p>
          <a:p>
            <a:r>
              <a:rPr lang="en-GB"/>
              <a:t>To set the atmosphere and tone, open the conversation up to participants and find out what is important for them in their space for the remainder of this session. Possible examples include:</a:t>
            </a:r>
          </a:p>
          <a:p>
            <a:pPr marL="171450" indent="-171450">
              <a:buFont typeface="Arial" panose="020B0604020202020204" pitchFamily="34" charset="0"/>
              <a:buChar char="•"/>
            </a:pPr>
            <a:r>
              <a:rPr lang="en-GB"/>
              <a:t>Openness</a:t>
            </a:r>
          </a:p>
          <a:p>
            <a:pPr marL="171450" indent="-171450">
              <a:buFont typeface="Arial" panose="020B0604020202020204" pitchFamily="34" charset="0"/>
              <a:buChar char="•"/>
            </a:pPr>
            <a:r>
              <a:rPr lang="en-GB"/>
              <a:t>Lack of Judgement</a:t>
            </a:r>
          </a:p>
          <a:p>
            <a:pPr marL="171450" indent="-171450">
              <a:buFont typeface="Arial" panose="020B0604020202020204" pitchFamily="34" charset="0"/>
              <a:buChar char="•"/>
            </a:pPr>
            <a:r>
              <a:rPr lang="en-GB"/>
              <a:t>Engagement in discussions</a:t>
            </a:r>
          </a:p>
          <a:p>
            <a:pPr marL="171450" indent="-171450">
              <a:buFont typeface="Arial" panose="020B0604020202020204" pitchFamily="34" charset="0"/>
              <a:buChar char="•"/>
            </a:pPr>
            <a:r>
              <a:rPr lang="en-GB"/>
              <a:t>Curiosity, freedom to ask questions</a:t>
            </a:r>
          </a:p>
          <a:p>
            <a:pPr marL="171450" indent="-171450">
              <a:buFont typeface="Arial" panose="020B0604020202020204" pitchFamily="34" charset="0"/>
              <a:buChar char="•"/>
            </a:pPr>
            <a:r>
              <a:rPr lang="en-GB"/>
              <a:t>Confidentiality (remembering confidentiality can be broken in certain contexts)</a:t>
            </a:r>
          </a:p>
        </p:txBody>
      </p:sp>
      <p:sp>
        <p:nvSpPr>
          <p:cNvPr id="4" name="Slide Number Placeholder 3"/>
          <p:cNvSpPr>
            <a:spLocks noGrp="1"/>
          </p:cNvSpPr>
          <p:nvPr>
            <p:ph type="sldNum" sz="quarter" idx="5"/>
          </p:nvPr>
        </p:nvSpPr>
        <p:spPr/>
        <p:txBody>
          <a:bodyPr/>
          <a:lstStyle/>
          <a:p>
            <a:fld id="{81F8D585-77A8-7A48-A8DC-A82C44027AA6}" type="slidenum">
              <a:rPr lang="en-GB" smtClean="0"/>
              <a:t>3</a:t>
            </a:fld>
            <a:endParaRPr lang="en-GB"/>
          </a:p>
        </p:txBody>
      </p:sp>
    </p:spTree>
    <p:extLst>
      <p:ext uri="{BB962C8B-B14F-4D97-AF65-F5344CB8AC3E}">
        <p14:creationId xmlns:p14="http://schemas.microsoft.com/office/powerpoint/2010/main" val="390059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5 Minutes</a:t>
            </a:r>
          </a:p>
          <a:p>
            <a:endParaRPr lang="en-GB"/>
          </a:p>
          <a:p>
            <a:r>
              <a:rPr lang="en-GB"/>
              <a:t>[Ask participants to answer each question as best as they can. Go through answers after five minutes, taking suggestions from the participants</a:t>
            </a:r>
          </a:p>
          <a:p>
            <a:r>
              <a:rPr lang="en-GB"/>
              <a:t>Each box will reveal sequentially on click]</a:t>
            </a:r>
          </a:p>
          <a:p>
            <a:endParaRPr lang="en-GB"/>
          </a:p>
          <a:p>
            <a:r>
              <a:rPr lang="en-GB"/>
              <a:t>Staff LGBT+ - 14% increase in staff not sharing this data</a:t>
            </a:r>
          </a:p>
          <a:p>
            <a:r>
              <a:rPr lang="en-GB"/>
              <a:t>Staff Gender – roughly matches student gender in terms of percentage split</a:t>
            </a:r>
          </a:p>
          <a:p>
            <a:endParaRPr lang="en-GB"/>
          </a:p>
          <a:p>
            <a:r>
              <a:rPr lang="en-GB"/>
              <a:t>Q: Did any of this surprise you?</a:t>
            </a:r>
          </a:p>
          <a:p>
            <a:endParaRPr lang="en-GB"/>
          </a:p>
          <a:p>
            <a:r>
              <a:rPr lang="en-GB" i="1"/>
              <a:t>You’ll hopefully be aware of our ambitions for EDI at the conservatoire and that starts with all staff understanding the current diversity of the institutions. Things are changing but we still have a lot of work to do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8D585-77A8-7A48-A8DC-A82C44027AA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567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Timings 0:50 – 1:05</a:t>
            </a:r>
          </a:p>
          <a:p>
            <a:endParaRPr lang="en-GB"/>
          </a:p>
          <a:p>
            <a:r>
              <a:rPr lang="en-GB" i="1"/>
              <a:t>This part of the training is led by you – which of these do you feel you need to know more about?</a:t>
            </a:r>
          </a:p>
          <a:p>
            <a:endParaRPr lang="en-GB"/>
          </a:p>
          <a:p>
            <a:r>
              <a:rPr lang="en-GB"/>
              <a:t>[Reminder of the ground rules they set earlier – this is a brave space so all questions are welcome]</a:t>
            </a:r>
          </a:p>
          <a:p>
            <a:endParaRPr lang="en-GB"/>
          </a:p>
          <a:p>
            <a:r>
              <a:rPr lang="en-GB"/>
              <a:t>PROMPTS:</a:t>
            </a:r>
          </a:p>
          <a:p>
            <a:r>
              <a:rPr lang="en-GB"/>
              <a:t>Are there any of these characteristics they are unsure about?</a:t>
            </a:r>
          </a:p>
          <a:p>
            <a:r>
              <a:rPr lang="en-GB"/>
              <a:t>Do you know what is meant by sex in comparison to sexual orientation?</a:t>
            </a:r>
          </a:p>
          <a:p>
            <a:r>
              <a:rPr lang="en-GB"/>
              <a:t>Are you comfortable with the concept of gender?</a:t>
            </a:r>
          </a:p>
          <a:p>
            <a:r>
              <a:rPr lang="en-GB"/>
              <a:t>Is there anything you would add to this list?</a:t>
            </a:r>
          </a:p>
          <a:p>
            <a:endParaRPr lang="en-GB"/>
          </a:p>
          <a:p>
            <a:r>
              <a:rPr lang="en-GB"/>
              <a:t>NOTES:</a:t>
            </a:r>
          </a:p>
          <a:p>
            <a:r>
              <a:rPr lang="en-GB"/>
              <a:t>LC has a gender identity policy for students and we recognise a students disclosed gender not just those on a reassignment journey – whilst there is not a similar policy for staff</a:t>
            </a:r>
          </a:p>
        </p:txBody>
      </p:sp>
      <p:sp>
        <p:nvSpPr>
          <p:cNvPr id="4" name="Slide Number Placeholder 3"/>
          <p:cNvSpPr>
            <a:spLocks noGrp="1"/>
          </p:cNvSpPr>
          <p:nvPr>
            <p:ph type="sldNum" sz="quarter" idx="5"/>
          </p:nvPr>
        </p:nvSpPr>
        <p:spPr/>
        <p:txBody>
          <a:bodyPr/>
          <a:lstStyle/>
          <a:p>
            <a:fld id="{81F8D585-77A8-7A48-A8DC-A82C44027AA6}" type="slidenum">
              <a:rPr lang="en-GB" smtClean="0"/>
              <a:t>5</a:t>
            </a:fld>
            <a:endParaRPr lang="en-GB"/>
          </a:p>
        </p:txBody>
      </p:sp>
    </p:spTree>
    <p:extLst>
      <p:ext uri="{BB962C8B-B14F-4D97-AF65-F5344CB8AC3E}">
        <p14:creationId xmlns:p14="http://schemas.microsoft.com/office/powerpoint/2010/main" val="3985712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a:t>Time to look at some real-life examples of EDI, in a minute, I’ll share with you some case studies on both student and staff experiences. Each of these are based on things that have happened either within our organisation or elsewhere. In groups, you'll discuss one of these case studies and answer the questions on the slide</a:t>
            </a:r>
          </a:p>
        </p:txBody>
      </p:sp>
      <p:sp>
        <p:nvSpPr>
          <p:cNvPr id="4" name="Slide Number Placeholder 3"/>
          <p:cNvSpPr>
            <a:spLocks noGrp="1"/>
          </p:cNvSpPr>
          <p:nvPr>
            <p:ph type="sldNum" sz="quarter" idx="5"/>
          </p:nvPr>
        </p:nvSpPr>
        <p:spPr/>
        <p:txBody>
          <a:bodyPr/>
          <a:lstStyle/>
          <a:p>
            <a:fld id="{81F8D585-77A8-7A48-A8DC-A82C44027AA6}" type="slidenum">
              <a:rPr lang="en-GB" smtClean="0"/>
              <a:t>7</a:t>
            </a:fld>
            <a:endParaRPr lang="en-GB"/>
          </a:p>
        </p:txBody>
      </p:sp>
    </p:spTree>
    <p:extLst>
      <p:ext uri="{BB962C8B-B14F-4D97-AF65-F5344CB8AC3E}">
        <p14:creationId xmlns:p14="http://schemas.microsoft.com/office/powerpoint/2010/main" val="3623531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5 Minutes for Key Definitions</a:t>
            </a:r>
          </a:p>
        </p:txBody>
      </p:sp>
      <p:sp>
        <p:nvSpPr>
          <p:cNvPr id="4" name="Slide Number Placeholder 3"/>
          <p:cNvSpPr>
            <a:spLocks noGrp="1"/>
          </p:cNvSpPr>
          <p:nvPr>
            <p:ph type="sldNum" sz="quarter" idx="5"/>
          </p:nvPr>
        </p:nvSpPr>
        <p:spPr/>
        <p:txBody>
          <a:bodyPr/>
          <a:lstStyle/>
          <a:p>
            <a:fld id="{81F8D585-77A8-7A48-A8DC-A82C44027AA6}" type="slidenum">
              <a:rPr lang="en-GB" smtClean="0"/>
              <a:t>11</a:t>
            </a:fld>
            <a:endParaRPr lang="en-GB"/>
          </a:p>
        </p:txBody>
      </p:sp>
    </p:spTree>
    <p:extLst>
      <p:ext uri="{BB962C8B-B14F-4D97-AF65-F5344CB8AC3E}">
        <p14:creationId xmlns:p14="http://schemas.microsoft.com/office/powerpoint/2010/main" val="20703517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5386C"/>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D7A772E-31A6-5248-ABCF-440552D203CF}"/>
              </a:ext>
              <a:ext uri="{C183D7F6-B498-43B3-948B-1728B52AA6E4}">
                <adec:decorative xmlns:adec="http://schemas.microsoft.com/office/drawing/2017/decorative" val="1"/>
              </a:ext>
            </a:extLst>
          </p:cNvPr>
          <p:cNvPicPr>
            <a:picLocks noChangeAspect="1"/>
          </p:cNvPicPr>
          <p:nvPr userDrawn="1"/>
        </p:nvPicPr>
        <p:blipFill rotWithShape="1">
          <a:blip r:embed="rId2"/>
          <a:srcRect b="42482"/>
          <a:stretch/>
        </p:blipFill>
        <p:spPr>
          <a:xfrm>
            <a:off x="8417357" y="4416712"/>
            <a:ext cx="3774643" cy="2441288"/>
          </a:xfrm>
          <a:prstGeom prst="rect">
            <a:avLst/>
          </a:prstGeom>
        </p:spPr>
      </p:pic>
      <p:sp>
        <p:nvSpPr>
          <p:cNvPr id="2" name="Title 1">
            <a:extLst>
              <a:ext uri="{FF2B5EF4-FFF2-40B4-BE49-F238E27FC236}">
                <a16:creationId xmlns:a16="http://schemas.microsoft.com/office/drawing/2014/main" id="{244AF526-AA66-D749-B3AF-9CB60ECC2355}"/>
              </a:ext>
            </a:extLst>
          </p:cNvPr>
          <p:cNvSpPr>
            <a:spLocks noGrp="1"/>
          </p:cNvSpPr>
          <p:nvPr>
            <p:ph type="ctrTitle"/>
          </p:nvPr>
        </p:nvSpPr>
        <p:spPr>
          <a:xfrm>
            <a:off x="1524000" y="1122363"/>
            <a:ext cx="9144000" cy="2387600"/>
          </a:xfrm>
        </p:spPr>
        <p:txBody>
          <a:bodyPr anchor="b">
            <a:normAutofit/>
          </a:bodyPr>
          <a:lstStyle>
            <a:lvl1pPr algn="l">
              <a:defRPr sz="6600">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2E567947-6EDE-7743-8D86-42AFF1ADC44D}"/>
              </a:ext>
            </a:extLst>
          </p:cNvPr>
          <p:cNvSpPr>
            <a:spLocks noGrp="1"/>
          </p:cNvSpPr>
          <p:nvPr>
            <p:ph type="subTitle" idx="1"/>
          </p:nvPr>
        </p:nvSpPr>
        <p:spPr>
          <a:xfrm>
            <a:off x="1524000" y="3602040"/>
            <a:ext cx="9144000" cy="815521"/>
          </a:xfrm>
        </p:spPr>
        <p:txBody>
          <a:bodyPr>
            <a:normAutofit/>
          </a:bodyPr>
          <a:lstStyle>
            <a:lvl1pPr marL="0" indent="0" algn="l">
              <a:buNone/>
              <a:defRPr sz="28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pic>
        <p:nvPicPr>
          <p:cNvPr id="7" name="Picture 6">
            <a:extLst>
              <a:ext uri="{FF2B5EF4-FFF2-40B4-BE49-F238E27FC236}">
                <a16:creationId xmlns:a16="http://schemas.microsoft.com/office/drawing/2014/main" id="{B0D12947-D748-C346-9AFA-95E562ACE21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564757" y="227288"/>
            <a:ext cx="1375644" cy="826474"/>
          </a:xfrm>
          <a:prstGeom prst="rect">
            <a:avLst/>
          </a:prstGeom>
        </p:spPr>
      </p:pic>
      <p:sp>
        <p:nvSpPr>
          <p:cNvPr id="4" name="TextBox 3">
            <a:extLst>
              <a:ext uri="{FF2B5EF4-FFF2-40B4-BE49-F238E27FC236}">
                <a16:creationId xmlns:a16="http://schemas.microsoft.com/office/drawing/2014/main" id="{AF7323CB-13DE-F245-8996-5A26A97E7D88}"/>
              </a:ext>
            </a:extLst>
          </p:cNvPr>
          <p:cNvSpPr txBox="1"/>
          <p:nvPr userDrawn="1"/>
        </p:nvSpPr>
        <p:spPr>
          <a:xfrm>
            <a:off x="251599" y="227288"/>
            <a:ext cx="2415405" cy="307777"/>
          </a:xfrm>
          <a:prstGeom prst="rect">
            <a:avLst/>
          </a:prstGeom>
          <a:noFill/>
        </p:spPr>
        <p:txBody>
          <a:bodyPr wrap="none" rtlCol="0">
            <a:spAutoFit/>
          </a:bodyPr>
          <a:lstStyle/>
          <a:p>
            <a:r>
              <a:rPr lang="en-GB" sz="1400" dirty="0" err="1">
                <a:solidFill>
                  <a:schemeClr val="bg1"/>
                </a:solidFill>
              </a:rPr>
              <a:t>www.leedsconservatoire.ac.uk</a:t>
            </a:r>
            <a:endParaRPr lang="en-GB" sz="1400" dirty="0">
              <a:solidFill>
                <a:schemeClr val="bg1"/>
              </a:solidFill>
            </a:endParaRPr>
          </a:p>
        </p:txBody>
      </p:sp>
    </p:spTree>
    <p:extLst>
      <p:ext uri="{BB962C8B-B14F-4D97-AF65-F5344CB8AC3E}">
        <p14:creationId xmlns:p14="http://schemas.microsoft.com/office/powerpoint/2010/main" val="2741689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C7EBB-5B90-EB43-B2FB-E7208D92EFCE}"/>
              </a:ext>
            </a:extLst>
          </p:cNvPr>
          <p:cNvSpPr>
            <a:spLocks noGrp="1"/>
          </p:cNvSpPr>
          <p:nvPr>
            <p:ph sz="half" idx="1"/>
          </p:nvPr>
        </p:nvSpPr>
        <p:spPr>
          <a:xfrm>
            <a:off x="838200" y="1180123"/>
            <a:ext cx="5181600" cy="5035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65AA334-2359-3C43-B01D-7820351F4506}"/>
              </a:ext>
            </a:extLst>
          </p:cNvPr>
          <p:cNvSpPr>
            <a:spLocks noGrp="1"/>
          </p:cNvSpPr>
          <p:nvPr>
            <p:ph sz="half" idx="2"/>
          </p:nvPr>
        </p:nvSpPr>
        <p:spPr>
          <a:xfrm>
            <a:off x="6172200" y="1180123"/>
            <a:ext cx="5181600" cy="5035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1">
            <a:extLst>
              <a:ext uri="{FF2B5EF4-FFF2-40B4-BE49-F238E27FC236}">
                <a16:creationId xmlns:a16="http://schemas.microsoft.com/office/drawing/2014/main" id="{3960BDEE-785E-B041-AAF7-AEE898A019C6}"/>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6" name="Picture 5">
            <a:extLst>
              <a:ext uri="{FF2B5EF4-FFF2-40B4-BE49-F238E27FC236}">
                <a16:creationId xmlns:a16="http://schemas.microsoft.com/office/drawing/2014/main" id="{DB5104F8-C75E-0444-A4E0-C1D0A65800C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429123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79B8-B014-D045-AA18-441929A13B05}"/>
              </a:ext>
            </a:extLst>
          </p:cNvPr>
          <p:cNvSpPr>
            <a:spLocks noGrp="1"/>
          </p:cNvSpPr>
          <p:nvPr>
            <p:ph type="title"/>
          </p:nvPr>
        </p:nvSpPr>
        <p:spPr>
          <a:xfrm>
            <a:off x="839789" y="365127"/>
            <a:ext cx="9359289" cy="1325563"/>
          </a:xfrm>
        </p:spPr>
        <p:txBody>
          <a:bodyPr/>
          <a:lstStyle>
            <a:lvl1pPr>
              <a:defRPr>
                <a:solidFill>
                  <a:schemeClr val="accent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4C3F60A-02B9-9940-A503-B0F7F5E79202}"/>
              </a:ext>
            </a:extLst>
          </p:cNvPr>
          <p:cNvSpPr>
            <a:spLocks noGrp="1"/>
          </p:cNvSpPr>
          <p:nvPr>
            <p:ph type="body" idx="1"/>
          </p:nvPr>
        </p:nvSpPr>
        <p:spPr>
          <a:xfrm>
            <a:off x="838201" y="1861065"/>
            <a:ext cx="5157787" cy="582489"/>
          </a:xfrm>
        </p:spPr>
        <p:txBody>
          <a:bodyPr lIns="90000" anchor="ctr" anchorCtr="0">
            <a:normAutofit/>
          </a:bodyPr>
          <a:lstStyle>
            <a:lvl1pPr marL="0" indent="0">
              <a:buNone/>
              <a:defRPr sz="3200" b="0">
                <a:solidFill>
                  <a:schemeClr val="accent1"/>
                </a:solidFill>
                <a:latin typeface="+mj-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903DA2B-8075-8A4F-8BFF-7950C5F64E0E}"/>
              </a:ext>
            </a:extLst>
          </p:cNvPr>
          <p:cNvSpPr>
            <a:spLocks noGrp="1"/>
          </p:cNvSpPr>
          <p:nvPr>
            <p:ph sz="half" idx="2"/>
          </p:nvPr>
        </p:nvSpPr>
        <p:spPr>
          <a:xfrm>
            <a:off x="839789" y="2594708"/>
            <a:ext cx="5157787" cy="36006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151EF5F-05E5-E84F-B460-82F7A00F6460}"/>
              </a:ext>
            </a:extLst>
          </p:cNvPr>
          <p:cNvSpPr>
            <a:spLocks noGrp="1"/>
          </p:cNvSpPr>
          <p:nvPr>
            <p:ph type="body" sz="quarter" idx="3"/>
          </p:nvPr>
        </p:nvSpPr>
        <p:spPr>
          <a:xfrm>
            <a:off x="6170613" y="1861063"/>
            <a:ext cx="5183188" cy="582490"/>
          </a:xfrm>
        </p:spPr>
        <p:txBody>
          <a:bodyPr lIns="90000" anchor="ctr" anchorCtr="0">
            <a:normAutofit/>
          </a:bodyPr>
          <a:lstStyle>
            <a:lvl1pPr marL="0" indent="0">
              <a:buNone/>
              <a:defRPr sz="3200" b="0">
                <a:solidFill>
                  <a:schemeClr val="accent1"/>
                </a:solidFill>
                <a:latin typeface="+mj-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4FFC7C0-E090-C94C-A067-ECE4FDF79AAD}"/>
              </a:ext>
            </a:extLst>
          </p:cNvPr>
          <p:cNvSpPr>
            <a:spLocks noGrp="1"/>
          </p:cNvSpPr>
          <p:nvPr>
            <p:ph sz="quarter" idx="4"/>
          </p:nvPr>
        </p:nvSpPr>
        <p:spPr>
          <a:xfrm>
            <a:off x="6172201" y="2594708"/>
            <a:ext cx="5183188" cy="36006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46CCC037-6F15-1844-82F4-6ECAF05838CB}"/>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9" name="Picture 8">
            <a:extLst>
              <a:ext uri="{FF2B5EF4-FFF2-40B4-BE49-F238E27FC236}">
                <a16:creationId xmlns:a16="http://schemas.microsoft.com/office/drawing/2014/main" id="{EFA021A8-0CA4-F94E-B1E4-51B2FEDEDB1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1090099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C3F60A-02B9-9940-A503-B0F7F5E79202}"/>
              </a:ext>
            </a:extLst>
          </p:cNvPr>
          <p:cNvSpPr>
            <a:spLocks noGrp="1"/>
          </p:cNvSpPr>
          <p:nvPr>
            <p:ph type="body" idx="1"/>
          </p:nvPr>
        </p:nvSpPr>
        <p:spPr>
          <a:xfrm>
            <a:off x="839789" y="1178667"/>
            <a:ext cx="5157787" cy="749011"/>
          </a:xfrm>
        </p:spPr>
        <p:txBody>
          <a:bodyPr lIns="90000" anchor="ctr" anchorCtr="0">
            <a:normAutofit/>
          </a:bodyPr>
          <a:lstStyle>
            <a:lvl1pPr marL="0" indent="0">
              <a:buNone/>
              <a:defRPr sz="3200" b="0">
                <a:solidFill>
                  <a:schemeClr val="accent1"/>
                </a:solidFill>
                <a:latin typeface="+mj-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903DA2B-8075-8A4F-8BFF-7950C5F64E0E}"/>
              </a:ext>
            </a:extLst>
          </p:cNvPr>
          <p:cNvSpPr>
            <a:spLocks noGrp="1"/>
          </p:cNvSpPr>
          <p:nvPr>
            <p:ph sz="half" idx="2"/>
          </p:nvPr>
        </p:nvSpPr>
        <p:spPr>
          <a:xfrm>
            <a:off x="839789" y="2157048"/>
            <a:ext cx="5157787" cy="40485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151EF5F-05E5-E84F-B460-82F7A00F6460}"/>
              </a:ext>
            </a:extLst>
          </p:cNvPr>
          <p:cNvSpPr>
            <a:spLocks noGrp="1"/>
          </p:cNvSpPr>
          <p:nvPr>
            <p:ph type="body" sz="quarter" idx="3"/>
          </p:nvPr>
        </p:nvSpPr>
        <p:spPr>
          <a:xfrm>
            <a:off x="6172201" y="1178667"/>
            <a:ext cx="5183188" cy="749011"/>
          </a:xfrm>
        </p:spPr>
        <p:txBody>
          <a:bodyPr lIns="90000" anchor="ctr" anchorCtr="0">
            <a:normAutofit/>
          </a:bodyPr>
          <a:lstStyle>
            <a:lvl1pPr marL="0" indent="0">
              <a:buNone/>
              <a:defRPr sz="3200" b="0">
                <a:solidFill>
                  <a:schemeClr val="accent1"/>
                </a:solidFill>
                <a:latin typeface="+mj-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4FFC7C0-E090-C94C-A067-ECE4FDF79AAD}"/>
              </a:ext>
            </a:extLst>
          </p:cNvPr>
          <p:cNvSpPr>
            <a:spLocks noGrp="1"/>
          </p:cNvSpPr>
          <p:nvPr>
            <p:ph sz="quarter" idx="4"/>
          </p:nvPr>
        </p:nvSpPr>
        <p:spPr>
          <a:xfrm>
            <a:off x="6172201" y="2157048"/>
            <a:ext cx="5183188" cy="40485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1">
            <a:extLst>
              <a:ext uri="{FF2B5EF4-FFF2-40B4-BE49-F238E27FC236}">
                <a16:creationId xmlns:a16="http://schemas.microsoft.com/office/drawing/2014/main" id="{1282CDF5-CCC1-0949-A733-5D0F38EAB417}"/>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8" name="Picture 7">
            <a:extLst>
              <a:ext uri="{FF2B5EF4-FFF2-40B4-BE49-F238E27FC236}">
                <a16:creationId xmlns:a16="http://schemas.microsoft.com/office/drawing/2014/main" id="{260BAAF7-B682-8B4C-96FD-D07C6E3ED68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4293807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7DEE2-2591-A74F-9A40-291B82BA17D0}"/>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4" name="Picture 3">
            <a:extLst>
              <a:ext uri="{FF2B5EF4-FFF2-40B4-BE49-F238E27FC236}">
                <a16:creationId xmlns:a16="http://schemas.microsoft.com/office/drawing/2014/main" id="{74D9FA8D-2906-2741-8AFD-B345D19A93B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2355326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695E2-2F9A-0F47-BE75-24CCC20C176E}"/>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B9960A2-2E31-D248-8A62-91BFC6CD2498}"/>
              </a:ext>
            </a:extLst>
          </p:cNvPr>
          <p:cNvSpPr>
            <a:spLocks noGrp="1"/>
          </p:cNvSpPr>
          <p:nvPr>
            <p:ph idx="1"/>
          </p:nvPr>
        </p:nvSpPr>
        <p:spPr>
          <a:xfrm>
            <a:off x="5183188" y="1133232"/>
            <a:ext cx="6172200" cy="511345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1149549-FF6C-9B4D-8E4A-253DF3D431C1}"/>
              </a:ext>
            </a:extLst>
          </p:cNvPr>
          <p:cNvSpPr>
            <a:spLocks noGrp="1"/>
          </p:cNvSpPr>
          <p:nvPr>
            <p:ph type="body" sz="half" idx="2"/>
          </p:nvPr>
        </p:nvSpPr>
        <p:spPr>
          <a:xfrm>
            <a:off x="839788" y="2125784"/>
            <a:ext cx="3932237" cy="412090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Slide Number Placeholder 4">
            <a:extLst>
              <a:ext uri="{FF2B5EF4-FFF2-40B4-BE49-F238E27FC236}">
                <a16:creationId xmlns:a16="http://schemas.microsoft.com/office/drawing/2014/main" id="{A956526D-AAF9-2044-8814-F17122E5948B}"/>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7" name="Picture 6">
            <a:extLst>
              <a:ext uri="{FF2B5EF4-FFF2-40B4-BE49-F238E27FC236}">
                <a16:creationId xmlns:a16="http://schemas.microsoft.com/office/drawing/2014/main" id="{271CACCA-5C6C-2241-A490-D7D779E8B76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4277257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05386C"/>
        </a:solidFill>
        <a:effectLst/>
      </p:bgPr>
    </p:bg>
    <p:spTree>
      <p:nvGrpSpPr>
        <p:cNvPr id="1" name=""/>
        <p:cNvGrpSpPr/>
        <p:nvPr/>
      </p:nvGrpSpPr>
      <p:grpSpPr>
        <a:xfrm>
          <a:off x="0" y="0"/>
          <a:ext cx="0" cy="0"/>
          <a:chOff x="0" y="0"/>
          <a:chExt cx="0" cy="0"/>
        </a:xfrm>
      </p:grpSpPr>
      <p:pic>
        <p:nvPicPr>
          <p:cNvPr id="15" name="Picture 14" descr="Thank you">
            <a:extLst>
              <a:ext uri="{FF2B5EF4-FFF2-40B4-BE49-F238E27FC236}">
                <a16:creationId xmlns:a16="http://schemas.microsoft.com/office/drawing/2014/main" id="{E9CE59C5-117C-0F4C-AC37-B2A86E40EF4C}"/>
              </a:ext>
            </a:extLst>
          </p:cNvPr>
          <p:cNvPicPr>
            <a:picLocks noChangeAspect="1"/>
          </p:cNvPicPr>
          <p:nvPr userDrawn="1"/>
        </p:nvPicPr>
        <p:blipFill>
          <a:blip r:embed="rId2"/>
          <a:stretch>
            <a:fillRect/>
          </a:stretch>
        </p:blipFill>
        <p:spPr>
          <a:xfrm>
            <a:off x="5492" y="2404591"/>
            <a:ext cx="5740400" cy="4635500"/>
          </a:xfrm>
          <a:prstGeom prst="rect">
            <a:avLst/>
          </a:prstGeom>
        </p:spPr>
      </p:pic>
      <p:pic>
        <p:nvPicPr>
          <p:cNvPr id="10" name="Picture 9">
            <a:extLst>
              <a:ext uri="{FF2B5EF4-FFF2-40B4-BE49-F238E27FC236}">
                <a16:creationId xmlns:a16="http://schemas.microsoft.com/office/drawing/2014/main" id="{0AF3DF83-33EA-D649-8A84-56D3196A5166}"/>
              </a:ext>
              <a:ext uri="{C183D7F6-B498-43B3-948B-1728B52AA6E4}">
                <adec:decorative xmlns:adec="http://schemas.microsoft.com/office/drawing/2017/decorative" val="1"/>
              </a:ext>
            </a:extLst>
          </p:cNvPr>
          <p:cNvPicPr>
            <a:picLocks noChangeAspect="1"/>
          </p:cNvPicPr>
          <p:nvPr userDrawn="1"/>
        </p:nvPicPr>
        <p:blipFill rotWithShape="1">
          <a:blip r:embed="rId3"/>
          <a:srcRect b="17796"/>
          <a:stretch/>
        </p:blipFill>
        <p:spPr>
          <a:xfrm>
            <a:off x="0" y="1870433"/>
            <a:ext cx="5395784" cy="4987569"/>
          </a:xfrm>
          <a:prstGeom prst="rect">
            <a:avLst/>
          </a:prstGeom>
        </p:spPr>
      </p:pic>
      <p:pic>
        <p:nvPicPr>
          <p:cNvPr id="7" name="Picture 6">
            <a:extLst>
              <a:ext uri="{FF2B5EF4-FFF2-40B4-BE49-F238E27FC236}">
                <a16:creationId xmlns:a16="http://schemas.microsoft.com/office/drawing/2014/main" id="{B0D12947-D748-C346-9AFA-95E562ACE21E}"/>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564757" y="227288"/>
            <a:ext cx="1375644" cy="826474"/>
          </a:xfrm>
          <a:prstGeom prst="rect">
            <a:avLst/>
          </a:prstGeom>
        </p:spPr>
      </p:pic>
      <p:sp>
        <p:nvSpPr>
          <p:cNvPr id="14" name="Content Placeholder 2">
            <a:extLst>
              <a:ext uri="{FF2B5EF4-FFF2-40B4-BE49-F238E27FC236}">
                <a16:creationId xmlns:a16="http://schemas.microsoft.com/office/drawing/2014/main" id="{50EF80F8-A9A2-A043-AA68-5FE424369209}"/>
              </a:ext>
            </a:extLst>
          </p:cNvPr>
          <p:cNvSpPr>
            <a:spLocks noGrp="1"/>
          </p:cNvSpPr>
          <p:nvPr>
            <p:ph idx="1"/>
          </p:nvPr>
        </p:nvSpPr>
        <p:spPr>
          <a:xfrm>
            <a:off x="6096000" y="2166553"/>
            <a:ext cx="5257800" cy="4053273"/>
          </a:xfrm>
        </p:spPr>
        <p:txBody>
          <a:bodyPr lIns="90000" anchor="ctr" anchorCtr="0"/>
          <a:lstStyle>
            <a:lvl1pPr marL="0" indent="0" algn="l">
              <a:buNone/>
              <a:defRPr>
                <a:solidFill>
                  <a:schemeClr val="bg1"/>
                </a:solidFill>
              </a:defRPr>
            </a:lvl1pPr>
            <a:lvl2pPr marL="457189" indent="0" algn="l">
              <a:buNone/>
              <a:defRPr>
                <a:solidFill>
                  <a:schemeClr val="bg1"/>
                </a:solidFill>
              </a:defRPr>
            </a:lvl2pPr>
            <a:lvl3pPr marL="914377" indent="0" algn="l">
              <a:buNone/>
              <a:defRPr>
                <a:solidFill>
                  <a:schemeClr val="bg1"/>
                </a:solidFill>
              </a:defRPr>
            </a:lvl3pPr>
            <a:lvl4pPr marL="1371566" indent="0" algn="l">
              <a:buNone/>
              <a:defRPr>
                <a:solidFill>
                  <a:schemeClr val="bg1"/>
                </a:solidFill>
              </a:defRPr>
            </a:lvl4pPr>
            <a:lvl5pPr marL="1828754" indent="0" algn="l">
              <a:buNone/>
              <a:defRPr>
                <a:solidFill>
                  <a:schemeClr val="bg1"/>
                </a:solidFill>
              </a:defRPr>
            </a:lvl5pPr>
          </a:lstStyle>
          <a:p>
            <a:pPr lvl="0"/>
            <a:r>
              <a:rPr lang="en-US"/>
              <a:t>Edit Master text styles</a:t>
            </a:r>
          </a:p>
        </p:txBody>
      </p:sp>
      <p:sp>
        <p:nvSpPr>
          <p:cNvPr id="9" name="TextBox 8">
            <a:extLst>
              <a:ext uri="{FF2B5EF4-FFF2-40B4-BE49-F238E27FC236}">
                <a16:creationId xmlns:a16="http://schemas.microsoft.com/office/drawing/2014/main" id="{239F43DB-946F-5A42-BFC7-048A2BE51F26}"/>
              </a:ext>
            </a:extLst>
          </p:cNvPr>
          <p:cNvSpPr txBox="1"/>
          <p:nvPr userDrawn="1"/>
        </p:nvSpPr>
        <p:spPr>
          <a:xfrm>
            <a:off x="251599" y="227288"/>
            <a:ext cx="2415405" cy="307777"/>
          </a:xfrm>
          <a:prstGeom prst="rect">
            <a:avLst/>
          </a:prstGeom>
          <a:noFill/>
        </p:spPr>
        <p:txBody>
          <a:bodyPr wrap="none" rtlCol="0">
            <a:spAutoFit/>
          </a:bodyPr>
          <a:lstStyle/>
          <a:p>
            <a:r>
              <a:rPr lang="en-GB" sz="1400" dirty="0" err="1">
                <a:solidFill>
                  <a:schemeClr val="bg1"/>
                </a:solidFill>
              </a:rPr>
              <a:t>www.leedsconservatoire.ac.uk</a:t>
            </a:r>
            <a:endParaRPr lang="en-GB" sz="1400" dirty="0">
              <a:solidFill>
                <a:schemeClr val="bg1"/>
              </a:solidFill>
            </a:endParaRPr>
          </a:p>
        </p:txBody>
      </p:sp>
    </p:spTree>
    <p:extLst>
      <p:ext uri="{BB962C8B-B14F-4D97-AF65-F5344CB8AC3E}">
        <p14:creationId xmlns:p14="http://schemas.microsoft.com/office/powerpoint/2010/main" val="1512819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E5007E"/>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8C759E2-378E-F846-84F6-8ADEF152F48E}"/>
              </a:ext>
              <a:ext uri="{C183D7F6-B498-43B3-948B-1728B52AA6E4}">
                <adec:decorative xmlns:adec="http://schemas.microsoft.com/office/drawing/2017/decorative" val="1"/>
              </a:ext>
            </a:extLst>
          </p:cNvPr>
          <p:cNvPicPr>
            <a:picLocks noChangeAspect="1"/>
          </p:cNvPicPr>
          <p:nvPr userDrawn="1"/>
        </p:nvPicPr>
        <p:blipFill rotWithShape="1">
          <a:blip r:embed="rId2"/>
          <a:srcRect b="42482"/>
          <a:stretch/>
        </p:blipFill>
        <p:spPr>
          <a:xfrm>
            <a:off x="8417357" y="4416712"/>
            <a:ext cx="3774643" cy="2441288"/>
          </a:xfrm>
          <a:prstGeom prst="rect">
            <a:avLst/>
          </a:prstGeom>
        </p:spPr>
      </p:pic>
      <p:sp>
        <p:nvSpPr>
          <p:cNvPr id="2" name="Title 1">
            <a:extLst>
              <a:ext uri="{FF2B5EF4-FFF2-40B4-BE49-F238E27FC236}">
                <a16:creationId xmlns:a16="http://schemas.microsoft.com/office/drawing/2014/main" id="{1C289AA0-FB1B-4A47-907E-E63C299CF8C0}"/>
              </a:ext>
            </a:extLst>
          </p:cNvPr>
          <p:cNvSpPr>
            <a:spLocks noGrp="1"/>
          </p:cNvSpPr>
          <p:nvPr>
            <p:ph type="title"/>
          </p:nvPr>
        </p:nvSpPr>
        <p:spPr>
          <a:xfrm>
            <a:off x="838200" y="1198537"/>
            <a:ext cx="10515600" cy="2601938"/>
          </a:xfrm>
        </p:spPr>
        <p:txBody>
          <a:bodyPr anchor="b"/>
          <a:lstStyle>
            <a:lvl1pPr>
              <a:defRPr sz="60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8E261A-F68C-6745-A2F0-1AF0778FA632}"/>
              </a:ext>
            </a:extLst>
          </p:cNvPr>
          <p:cNvSpPr>
            <a:spLocks noGrp="1"/>
          </p:cNvSpPr>
          <p:nvPr>
            <p:ph type="body" idx="1"/>
          </p:nvPr>
        </p:nvSpPr>
        <p:spPr>
          <a:xfrm>
            <a:off x="838200" y="3827463"/>
            <a:ext cx="10515600" cy="716936"/>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9" name="Picture 8">
            <a:extLst>
              <a:ext uri="{FF2B5EF4-FFF2-40B4-BE49-F238E27FC236}">
                <a16:creationId xmlns:a16="http://schemas.microsoft.com/office/drawing/2014/main" id="{5E547167-2177-1F49-8E6A-999F0B0FFAF6}"/>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564757" y="227288"/>
            <a:ext cx="1375644" cy="826474"/>
          </a:xfrm>
          <a:prstGeom prst="rect">
            <a:avLst/>
          </a:prstGeom>
        </p:spPr>
      </p:pic>
      <p:sp>
        <p:nvSpPr>
          <p:cNvPr id="4" name="Slide Number Placeholder 3">
            <a:extLst>
              <a:ext uri="{FF2B5EF4-FFF2-40B4-BE49-F238E27FC236}">
                <a16:creationId xmlns:a16="http://schemas.microsoft.com/office/drawing/2014/main" id="{FB91EDF1-FA95-9F4B-8AF4-13ADE7A46349}"/>
              </a:ext>
            </a:extLst>
          </p:cNvPr>
          <p:cNvSpPr>
            <a:spLocks noGrp="1"/>
          </p:cNvSpPr>
          <p:nvPr>
            <p:ph type="sldNum" sz="quarter" idx="10"/>
          </p:nvPr>
        </p:nvSpPr>
        <p:spPr/>
        <p:txBody>
          <a:bodyPr/>
          <a:lstStyle>
            <a:lvl1pPr>
              <a:defRPr>
                <a:solidFill>
                  <a:schemeClr val="bg1"/>
                </a:solidFill>
              </a:defRPr>
            </a:lvl1pPr>
          </a:lstStyle>
          <a:p>
            <a:fld id="{D49045F3-6374-734B-8F93-20B355458FDD}" type="slidenum">
              <a:rPr lang="en-GB" smtClean="0"/>
              <a:pPr/>
              <a:t>‹#›</a:t>
            </a:fld>
            <a:endParaRPr lang="en-GB"/>
          </a:p>
        </p:txBody>
      </p:sp>
      <p:sp>
        <p:nvSpPr>
          <p:cNvPr id="8" name="TextBox 7">
            <a:extLst>
              <a:ext uri="{FF2B5EF4-FFF2-40B4-BE49-F238E27FC236}">
                <a16:creationId xmlns:a16="http://schemas.microsoft.com/office/drawing/2014/main" id="{1EC83B81-52DF-7546-882B-DB7B61DB38F1}"/>
              </a:ext>
            </a:extLst>
          </p:cNvPr>
          <p:cNvSpPr txBox="1"/>
          <p:nvPr userDrawn="1"/>
        </p:nvSpPr>
        <p:spPr>
          <a:xfrm>
            <a:off x="251599" y="227288"/>
            <a:ext cx="2415405" cy="307777"/>
          </a:xfrm>
          <a:prstGeom prst="rect">
            <a:avLst/>
          </a:prstGeom>
          <a:noFill/>
        </p:spPr>
        <p:txBody>
          <a:bodyPr wrap="none" rtlCol="0">
            <a:spAutoFit/>
          </a:bodyPr>
          <a:lstStyle/>
          <a:p>
            <a:r>
              <a:rPr lang="en-GB" sz="1400" dirty="0" err="1">
                <a:solidFill>
                  <a:schemeClr val="bg1"/>
                </a:solidFill>
              </a:rPr>
              <a:t>www.leedsconservatoire.ac.uk</a:t>
            </a:r>
            <a:endParaRPr lang="en-GB" sz="1400" dirty="0">
              <a:solidFill>
                <a:schemeClr val="bg1"/>
              </a:solidFill>
            </a:endParaRPr>
          </a:p>
        </p:txBody>
      </p:sp>
    </p:spTree>
    <p:extLst>
      <p:ext uri="{BB962C8B-B14F-4D97-AF65-F5344CB8AC3E}">
        <p14:creationId xmlns:p14="http://schemas.microsoft.com/office/powerpoint/2010/main" val="2539249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2C76E1-F2EF-DC42-A7A1-856E787699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
        <p:nvSpPr>
          <p:cNvPr id="2" name="Title 1">
            <a:extLst>
              <a:ext uri="{FF2B5EF4-FFF2-40B4-BE49-F238E27FC236}">
                <a16:creationId xmlns:a16="http://schemas.microsoft.com/office/drawing/2014/main" id="{69A0B168-7448-0B4F-BB8B-B6D77EDBCB6F}"/>
              </a:ext>
            </a:extLst>
          </p:cNvPr>
          <p:cNvSpPr>
            <a:spLocks noGrp="1"/>
          </p:cNvSpPr>
          <p:nvPr>
            <p:ph type="title"/>
          </p:nvPr>
        </p:nvSpPr>
        <p:spPr>
          <a:xfrm>
            <a:off x="838200" y="365127"/>
            <a:ext cx="9360877" cy="1325563"/>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DF7CD28-77F4-0D4C-93AB-FDD2EDD6BFBB}"/>
              </a:ext>
            </a:extLst>
          </p:cNvPr>
          <p:cNvSpPr>
            <a:spLocks noGrp="1"/>
          </p:cNvSpPr>
          <p:nvPr>
            <p:ph idx="1"/>
          </p:nvPr>
        </p:nvSpPr>
        <p:spPr>
          <a:xfrm>
            <a:off x="838200" y="1946032"/>
            <a:ext cx="10515600" cy="42698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6CCF8C92-8BA2-AE42-A56A-5E7651C839E2}"/>
              </a:ext>
            </a:extLst>
          </p:cNvPr>
          <p:cNvSpPr>
            <a:spLocks noGrp="1"/>
          </p:cNvSpPr>
          <p:nvPr>
            <p:ph type="sldNum" sz="quarter" idx="10"/>
          </p:nvPr>
        </p:nvSpPr>
        <p:spPr/>
        <p:txBody>
          <a:bodyPr/>
          <a:lstStyle/>
          <a:p>
            <a:fld id="{D49045F3-6374-734B-8F93-20B355458FDD}" type="slidenum">
              <a:rPr lang="en-GB" smtClean="0"/>
              <a:pPr/>
              <a:t>‹#›</a:t>
            </a:fld>
            <a:endParaRPr lang="en-GB"/>
          </a:p>
        </p:txBody>
      </p:sp>
    </p:spTree>
    <p:extLst>
      <p:ext uri="{BB962C8B-B14F-4D97-AF65-F5344CB8AC3E}">
        <p14:creationId xmlns:p14="http://schemas.microsoft.com/office/powerpoint/2010/main" val="3830587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0B168-7448-0B4F-BB8B-B6D77EDBCB6F}"/>
              </a:ext>
            </a:extLst>
          </p:cNvPr>
          <p:cNvSpPr>
            <a:spLocks noGrp="1"/>
          </p:cNvSpPr>
          <p:nvPr>
            <p:ph type="title"/>
          </p:nvPr>
        </p:nvSpPr>
        <p:spPr>
          <a:xfrm>
            <a:off x="838200" y="365127"/>
            <a:ext cx="9360877" cy="1325563"/>
          </a:xfrm>
        </p:spPr>
        <p:txBody>
          <a:bodyPr/>
          <a:lstStyle>
            <a:lvl1pPr>
              <a:defRPr>
                <a:solidFill>
                  <a:schemeClr val="accent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DF7CD28-77F4-0D4C-93AB-FDD2EDD6BFBB}"/>
              </a:ext>
            </a:extLst>
          </p:cNvPr>
          <p:cNvSpPr>
            <a:spLocks noGrp="1"/>
          </p:cNvSpPr>
          <p:nvPr>
            <p:ph idx="1"/>
          </p:nvPr>
        </p:nvSpPr>
        <p:spPr>
          <a:xfrm>
            <a:off x="838202" y="1953848"/>
            <a:ext cx="6625492" cy="45390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Rectangle 4">
            <a:extLst>
              <a:ext uri="{FF2B5EF4-FFF2-40B4-BE49-F238E27FC236}">
                <a16:creationId xmlns:a16="http://schemas.microsoft.com/office/drawing/2014/main" id="{8FB96963-E930-5344-9D36-BADB320A2D7F}"/>
              </a:ext>
              <a:ext uri="{C183D7F6-B498-43B3-948B-1728B52AA6E4}">
                <adec:decorative xmlns:adec="http://schemas.microsoft.com/office/drawing/2017/decorative" val="1"/>
              </a:ext>
            </a:extLst>
          </p:cNvPr>
          <p:cNvSpPr/>
          <p:nvPr userDrawn="1"/>
        </p:nvSpPr>
        <p:spPr>
          <a:xfrm>
            <a:off x="7866676" y="2056210"/>
            <a:ext cx="4501445" cy="2745580"/>
          </a:xfrm>
          <a:prstGeom prst="rect">
            <a:avLst/>
          </a:prstGeom>
          <a:noFill/>
          <a:ln w="228600" cmpd="sng">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n>
                <a:solidFill>
                  <a:srgbClr val="000000"/>
                </a:solidFill>
                <a:miter lim="800000"/>
              </a:ln>
            </a:endParaRPr>
          </a:p>
        </p:txBody>
      </p:sp>
      <p:sp>
        <p:nvSpPr>
          <p:cNvPr id="6" name="Content Placeholder 2">
            <a:extLst>
              <a:ext uri="{FF2B5EF4-FFF2-40B4-BE49-F238E27FC236}">
                <a16:creationId xmlns:a16="http://schemas.microsoft.com/office/drawing/2014/main" id="{06EA2C1A-BE77-504A-8301-9BD8A1AD6B96}"/>
              </a:ext>
            </a:extLst>
          </p:cNvPr>
          <p:cNvSpPr>
            <a:spLocks noGrp="1"/>
          </p:cNvSpPr>
          <p:nvPr>
            <p:ph idx="10"/>
          </p:nvPr>
        </p:nvSpPr>
        <p:spPr>
          <a:xfrm>
            <a:off x="7982465" y="2183973"/>
            <a:ext cx="4193059" cy="2503359"/>
          </a:xfrm>
        </p:spPr>
        <p:txBody>
          <a:bodyPr lIns="90000" anchor="ctr" anchorCtr="0">
            <a:normAutofit/>
          </a:bodyPr>
          <a:lstStyle>
            <a:lvl1pPr marL="0" indent="0">
              <a:buNone/>
              <a:defRPr sz="2400">
                <a:solidFill>
                  <a:schemeClr val="accent1"/>
                </a:solidFill>
              </a:defRPr>
            </a:lvl1pPr>
            <a:lvl2pPr marL="457189" indent="0">
              <a:buNone/>
              <a:defRPr>
                <a:solidFill>
                  <a:schemeClr val="accent2"/>
                </a:solidFill>
              </a:defRPr>
            </a:lvl2pPr>
            <a:lvl3pPr marL="914377" indent="0">
              <a:buNone/>
              <a:defRPr>
                <a:solidFill>
                  <a:schemeClr val="accent2"/>
                </a:solidFill>
              </a:defRPr>
            </a:lvl3pPr>
            <a:lvl4pPr marL="1371566" indent="0">
              <a:buNone/>
              <a:defRPr>
                <a:solidFill>
                  <a:schemeClr val="accent2"/>
                </a:solidFill>
              </a:defRPr>
            </a:lvl4pPr>
            <a:lvl5pPr marL="1828754" indent="0">
              <a:buNone/>
              <a:defRPr>
                <a:solidFill>
                  <a:schemeClr val="accent2"/>
                </a:solidFill>
              </a:defRPr>
            </a:lvl5pPr>
          </a:lstStyle>
          <a:p>
            <a:pPr lvl="0"/>
            <a:r>
              <a:rPr lang="en-US"/>
              <a:t>Edit Master text styles</a:t>
            </a:r>
          </a:p>
        </p:txBody>
      </p:sp>
      <p:sp>
        <p:nvSpPr>
          <p:cNvPr id="4" name="Slide Number Placeholder 3">
            <a:extLst>
              <a:ext uri="{FF2B5EF4-FFF2-40B4-BE49-F238E27FC236}">
                <a16:creationId xmlns:a16="http://schemas.microsoft.com/office/drawing/2014/main" id="{E5D3357A-FADD-A540-90B1-668A964CD214}"/>
              </a:ext>
            </a:extLst>
          </p:cNvPr>
          <p:cNvSpPr>
            <a:spLocks noGrp="1"/>
          </p:cNvSpPr>
          <p:nvPr>
            <p:ph type="sldNum" sz="quarter" idx="11"/>
          </p:nvPr>
        </p:nvSpPr>
        <p:spPr/>
        <p:txBody>
          <a:bodyPr/>
          <a:lstStyle/>
          <a:p>
            <a:fld id="{D49045F3-6374-734B-8F93-20B355458FDD}" type="slidenum">
              <a:rPr lang="en-GB" smtClean="0"/>
              <a:pPr/>
              <a:t>‹#›</a:t>
            </a:fld>
            <a:endParaRPr lang="en-GB"/>
          </a:p>
        </p:txBody>
      </p:sp>
      <p:pic>
        <p:nvPicPr>
          <p:cNvPr id="8" name="Picture 7">
            <a:extLst>
              <a:ext uri="{FF2B5EF4-FFF2-40B4-BE49-F238E27FC236}">
                <a16:creationId xmlns:a16="http://schemas.microsoft.com/office/drawing/2014/main" id="{8620604D-4584-B843-8995-BD31FCAD31A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3583427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Quote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0B168-7448-0B4F-BB8B-B6D77EDBCB6F}"/>
              </a:ext>
            </a:extLst>
          </p:cNvPr>
          <p:cNvSpPr>
            <a:spLocks noGrp="1"/>
          </p:cNvSpPr>
          <p:nvPr>
            <p:ph type="title"/>
          </p:nvPr>
        </p:nvSpPr>
        <p:spPr>
          <a:xfrm>
            <a:off x="838200" y="365127"/>
            <a:ext cx="9360877" cy="1325563"/>
          </a:xfrm>
        </p:spPr>
        <p:txBody>
          <a:bodyPr/>
          <a:lstStyle>
            <a:lvl1pPr>
              <a:defRPr>
                <a:solidFill>
                  <a:schemeClr val="accent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3DF7CD28-77F4-0D4C-93AB-FDD2EDD6BFBB}"/>
              </a:ext>
            </a:extLst>
          </p:cNvPr>
          <p:cNvSpPr>
            <a:spLocks noGrp="1"/>
          </p:cNvSpPr>
          <p:nvPr>
            <p:ph idx="1"/>
          </p:nvPr>
        </p:nvSpPr>
        <p:spPr>
          <a:xfrm>
            <a:off x="838202" y="1953848"/>
            <a:ext cx="6625492" cy="45390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Rectangle 4">
            <a:extLst>
              <a:ext uri="{FF2B5EF4-FFF2-40B4-BE49-F238E27FC236}">
                <a16:creationId xmlns:a16="http://schemas.microsoft.com/office/drawing/2014/main" id="{8FB96963-E930-5344-9D36-BADB320A2D7F}"/>
              </a:ext>
              <a:ext uri="{C183D7F6-B498-43B3-948B-1728B52AA6E4}">
                <adec:decorative xmlns:adec="http://schemas.microsoft.com/office/drawing/2017/decorative" val="1"/>
              </a:ext>
            </a:extLst>
          </p:cNvPr>
          <p:cNvSpPr/>
          <p:nvPr userDrawn="1"/>
        </p:nvSpPr>
        <p:spPr>
          <a:xfrm>
            <a:off x="7866676" y="2056210"/>
            <a:ext cx="4501445" cy="2745580"/>
          </a:xfrm>
          <a:prstGeom prst="rect">
            <a:avLst/>
          </a:prstGeom>
          <a:noFill/>
          <a:ln w="228600" cmpd="sng">
            <a:solidFill>
              <a:schemeClr val="accent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n>
                <a:solidFill>
                  <a:srgbClr val="000000"/>
                </a:solidFill>
                <a:miter lim="800000"/>
              </a:ln>
            </a:endParaRPr>
          </a:p>
        </p:txBody>
      </p:sp>
      <p:sp>
        <p:nvSpPr>
          <p:cNvPr id="6" name="Content Placeholder 2">
            <a:extLst>
              <a:ext uri="{FF2B5EF4-FFF2-40B4-BE49-F238E27FC236}">
                <a16:creationId xmlns:a16="http://schemas.microsoft.com/office/drawing/2014/main" id="{06EA2C1A-BE77-504A-8301-9BD8A1AD6B96}"/>
              </a:ext>
            </a:extLst>
          </p:cNvPr>
          <p:cNvSpPr>
            <a:spLocks noGrp="1"/>
          </p:cNvSpPr>
          <p:nvPr>
            <p:ph idx="10"/>
          </p:nvPr>
        </p:nvSpPr>
        <p:spPr>
          <a:xfrm>
            <a:off x="7982465" y="2183973"/>
            <a:ext cx="4193059" cy="2503359"/>
          </a:xfrm>
        </p:spPr>
        <p:txBody>
          <a:bodyPr lIns="90000" anchor="ctr" anchorCtr="0">
            <a:normAutofit/>
          </a:bodyPr>
          <a:lstStyle>
            <a:lvl1pPr marL="0" indent="0">
              <a:buNone/>
              <a:defRPr sz="2400">
                <a:solidFill>
                  <a:schemeClr val="accent1"/>
                </a:solidFill>
              </a:defRPr>
            </a:lvl1pPr>
            <a:lvl2pPr marL="457189" indent="0">
              <a:buNone/>
              <a:defRPr>
                <a:solidFill>
                  <a:schemeClr val="accent2"/>
                </a:solidFill>
              </a:defRPr>
            </a:lvl2pPr>
            <a:lvl3pPr marL="914377" indent="0">
              <a:buNone/>
              <a:defRPr>
                <a:solidFill>
                  <a:schemeClr val="accent2"/>
                </a:solidFill>
              </a:defRPr>
            </a:lvl3pPr>
            <a:lvl4pPr marL="1371566" indent="0">
              <a:buNone/>
              <a:defRPr>
                <a:solidFill>
                  <a:schemeClr val="accent2"/>
                </a:solidFill>
              </a:defRPr>
            </a:lvl4pPr>
            <a:lvl5pPr marL="1828754" indent="0">
              <a:buNone/>
              <a:defRPr>
                <a:solidFill>
                  <a:schemeClr val="accent2"/>
                </a:solidFill>
              </a:defRPr>
            </a:lvl5pPr>
          </a:lstStyle>
          <a:p>
            <a:pPr lvl="0"/>
            <a:r>
              <a:rPr lang="en-US"/>
              <a:t>Edit Master text styles</a:t>
            </a:r>
          </a:p>
        </p:txBody>
      </p:sp>
      <p:sp>
        <p:nvSpPr>
          <p:cNvPr id="4" name="Slide Number Placeholder 3">
            <a:extLst>
              <a:ext uri="{FF2B5EF4-FFF2-40B4-BE49-F238E27FC236}">
                <a16:creationId xmlns:a16="http://schemas.microsoft.com/office/drawing/2014/main" id="{E5D3357A-FADD-A540-90B1-668A964CD214}"/>
              </a:ext>
            </a:extLst>
          </p:cNvPr>
          <p:cNvSpPr>
            <a:spLocks noGrp="1"/>
          </p:cNvSpPr>
          <p:nvPr>
            <p:ph type="sldNum" sz="quarter" idx="11"/>
          </p:nvPr>
        </p:nvSpPr>
        <p:spPr/>
        <p:txBody>
          <a:bodyPr/>
          <a:lstStyle/>
          <a:p>
            <a:fld id="{D49045F3-6374-734B-8F93-20B355458FDD}" type="slidenum">
              <a:rPr lang="en-GB" smtClean="0"/>
              <a:pPr/>
              <a:t>‹#›</a:t>
            </a:fld>
            <a:endParaRPr lang="en-GB"/>
          </a:p>
        </p:txBody>
      </p:sp>
      <p:pic>
        <p:nvPicPr>
          <p:cNvPr id="8" name="Picture 7">
            <a:extLst>
              <a:ext uri="{FF2B5EF4-FFF2-40B4-BE49-F238E27FC236}">
                <a16:creationId xmlns:a16="http://schemas.microsoft.com/office/drawing/2014/main" id="{8620604D-4584-B843-8995-BD31FCAD31A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199511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CD28-77F4-0D4C-93AB-FDD2EDD6BFBB}"/>
              </a:ext>
            </a:extLst>
          </p:cNvPr>
          <p:cNvSpPr>
            <a:spLocks noGrp="1"/>
          </p:cNvSpPr>
          <p:nvPr>
            <p:ph idx="1"/>
          </p:nvPr>
        </p:nvSpPr>
        <p:spPr>
          <a:xfrm>
            <a:off x="838200" y="1164494"/>
            <a:ext cx="10515600" cy="5041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Slide Number Placeholder 1">
            <a:extLst>
              <a:ext uri="{FF2B5EF4-FFF2-40B4-BE49-F238E27FC236}">
                <a16:creationId xmlns:a16="http://schemas.microsoft.com/office/drawing/2014/main" id="{9A759A07-C793-0543-91EF-EEA30C8736FF}"/>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5" name="Picture 4">
            <a:extLst>
              <a:ext uri="{FF2B5EF4-FFF2-40B4-BE49-F238E27FC236}">
                <a16:creationId xmlns:a16="http://schemas.microsoft.com/office/drawing/2014/main" id="{0906D27E-BE20-7248-B008-1EBC2E9D05B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22233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Quo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CD28-77F4-0D4C-93AB-FDD2EDD6BFBB}"/>
              </a:ext>
            </a:extLst>
          </p:cNvPr>
          <p:cNvSpPr>
            <a:spLocks noGrp="1"/>
          </p:cNvSpPr>
          <p:nvPr>
            <p:ph idx="1"/>
          </p:nvPr>
        </p:nvSpPr>
        <p:spPr>
          <a:xfrm>
            <a:off x="838202" y="1164494"/>
            <a:ext cx="6625492" cy="53283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Rectangle 4">
            <a:extLst>
              <a:ext uri="{FF2B5EF4-FFF2-40B4-BE49-F238E27FC236}">
                <a16:creationId xmlns:a16="http://schemas.microsoft.com/office/drawing/2014/main" id="{8FB96963-E930-5344-9D36-BADB320A2D7F}"/>
              </a:ext>
              <a:ext uri="{C183D7F6-B498-43B3-948B-1728B52AA6E4}">
                <adec:decorative xmlns:adec="http://schemas.microsoft.com/office/drawing/2017/decorative" val="1"/>
              </a:ext>
            </a:extLst>
          </p:cNvPr>
          <p:cNvSpPr/>
          <p:nvPr userDrawn="1"/>
        </p:nvSpPr>
        <p:spPr>
          <a:xfrm>
            <a:off x="7866676" y="2056210"/>
            <a:ext cx="4501445" cy="2745580"/>
          </a:xfrm>
          <a:prstGeom prst="rect">
            <a:avLst/>
          </a:prstGeom>
          <a:noFill/>
          <a:ln w="228600" cmpd="sng">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n>
                <a:solidFill>
                  <a:srgbClr val="000000"/>
                </a:solidFill>
                <a:miter lim="800000"/>
              </a:ln>
            </a:endParaRPr>
          </a:p>
        </p:txBody>
      </p:sp>
      <p:sp>
        <p:nvSpPr>
          <p:cNvPr id="6" name="Content Placeholder 2">
            <a:extLst>
              <a:ext uri="{FF2B5EF4-FFF2-40B4-BE49-F238E27FC236}">
                <a16:creationId xmlns:a16="http://schemas.microsoft.com/office/drawing/2014/main" id="{06EA2C1A-BE77-504A-8301-9BD8A1AD6B96}"/>
              </a:ext>
            </a:extLst>
          </p:cNvPr>
          <p:cNvSpPr>
            <a:spLocks noGrp="1"/>
          </p:cNvSpPr>
          <p:nvPr>
            <p:ph idx="10"/>
          </p:nvPr>
        </p:nvSpPr>
        <p:spPr>
          <a:xfrm>
            <a:off x="7982465" y="2183973"/>
            <a:ext cx="4193059" cy="2503359"/>
          </a:xfrm>
        </p:spPr>
        <p:txBody>
          <a:bodyPr lIns="90000" anchor="ctr" anchorCtr="0">
            <a:normAutofit/>
          </a:bodyPr>
          <a:lstStyle>
            <a:lvl1pPr marL="0" indent="0">
              <a:buNone/>
              <a:defRPr sz="2400">
                <a:solidFill>
                  <a:schemeClr val="accent1"/>
                </a:solidFill>
              </a:defRPr>
            </a:lvl1pPr>
            <a:lvl2pPr marL="457189" indent="0">
              <a:buNone/>
              <a:defRPr>
                <a:solidFill>
                  <a:schemeClr val="accent2"/>
                </a:solidFill>
              </a:defRPr>
            </a:lvl2pPr>
            <a:lvl3pPr marL="914377" indent="0">
              <a:buNone/>
              <a:defRPr>
                <a:solidFill>
                  <a:schemeClr val="accent2"/>
                </a:solidFill>
              </a:defRPr>
            </a:lvl3pPr>
            <a:lvl4pPr marL="1371566" indent="0">
              <a:buNone/>
              <a:defRPr>
                <a:solidFill>
                  <a:schemeClr val="accent2"/>
                </a:solidFill>
              </a:defRPr>
            </a:lvl4pPr>
            <a:lvl5pPr marL="1828754" indent="0">
              <a:buNone/>
              <a:defRPr>
                <a:solidFill>
                  <a:schemeClr val="accent2"/>
                </a:solidFill>
              </a:defRPr>
            </a:lvl5pPr>
          </a:lstStyle>
          <a:p>
            <a:pPr lvl="0"/>
            <a:r>
              <a:rPr lang="en-US"/>
              <a:t>Edit Master text styles</a:t>
            </a:r>
          </a:p>
        </p:txBody>
      </p:sp>
      <p:sp>
        <p:nvSpPr>
          <p:cNvPr id="2" name="Slide Number Placeholder 1">
            <a:extLst>
              <a:ext uri="{FF2B5EF4-FFF2-40B4-BE49-F238E27FC236}">
                <a16:creationId xmlns:a16="http://schemas.microsoft.com/office/drawing/2014/main" id="{20953638-DCAE-A44A-8F19-AB8F9FD0CE98}"/>
              </a:ext>
            </a:extLst>
          </p:cNvPr>
          <p:cNvSpPr>
            <a:spLocks noGrp="1"/>
          </p:cNvSpPr>
          <p:nvPr>
            <p:ph type="sldNum" sz="quarter" idx="11"/>
          </p:nvPr>
        </p:nvSpPr>
        <p:spPr/>
        <p:txBody>
          <a:bodyPr/>
          <a:lstStyle/>
          <a:p>
            <a:fld id="{D49045F3-6374-734B-8F93-20B355458FDD}" type="slidenum">
              <a:rPr lang="en-GB" smtClean="0"/>
              <a:pPr/>
              <a:t>‹#›</a:t>
            </a:fld>
            <a:endParaRPr lang="en-GB"/>
          </a:p>
        </p:txBody>
      </p:sp>
      <p:pic>
        <p:nvPicPr>
          <p:cNvPr id="7" name="Picture 6">
            <a:extLst>
              <a:ext uri="{FF2B5EF4-FFF2-40B4-BE49-F238E27FC236}">
                <a16:creationId xmlns:a16="http://schemas.microsoft.com/office/drawing/2014/main" id="{AAF30F0C-A9DD-7048-B8AD-5D59B87998E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931267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Quote (Pink)">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7CD28-77F4-0D4C-93AB-FDD2EDD6BFBB}"/>
              </a:ext>
            </a:extLst>
          </p:cNvPr>
          <p:cNvSpPr>
            <a:spLocks noGrp="1"/>
          </p:cNvSpPr>
          <p:nvPr>
            <p:ph idx="1"/>
          </p:nvPr>
        </p:nvSpPr>
        <p:spPr>
          <a:xfrm>
            <a:off x="838202" y="1164494"/>
            <a:ext cx="6625492" cy="53283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Rectangle 4">
            <a:extLst>
              <a:ext uri="{FF2B5EF4-FFF2-40B4-BE49-F238E27FC236}">
                <a16:creationId xmlns:a16="http://schemas.microsoft.com/office/drawing/2014/main" id="{8FB96963-E930-5344-9D36-BADB320A2D7F}"/>
              </a:ext>
              <a:ext uri="{C183D7F6-B498-43B3-948B-1728B52AA6E4}">
                <adec:decorative xmlns:adec="http://schemas.microsoft.com/office/drawing/2017/decorative" val="1"/>
              </a:ext>
            </a:extLst>
          </p:cNvPr>
          <p:cNvSpPr/>
          <p:nvPr userDrawn="1"/>
        </p:nvSpPr>
        <p:spPr>
          <a:xfrm>
            <a:off x="7866676" y="2056210"/>
            <a:ext cx="4501445" cy="2745580"/>
          </a:xfrm>
          <a:prstGeom prst="rect">
            <a:avLst/>
          </a:prstGeom>
          <a:noFill/>
          <a:ln w="228600" cmpd="sng">
            <a:solidFill>
              <a:schemeClr val="accent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ln>
                <a:solidFill>
                  <a:srgbClr val="000000"/>
                </a:solidFill>
                <a:miter lim="800000"/>
              </a:ln>
            </a:endParaRPr>
          </a:p>
        </p:txBody>
      </p:sp>
      <p:sp>
        <p:nvSpPr>
          <p:cNvPr id="6" name="Content Placeholder 2">
            <a:extLst>
              <a:ext uri="{FF2B5EF4-FFF2-40B4-BE49-F238E27FC236}">
                <a16:creationId xmlns:a16="http://schemas.microsoft.com/office/drawing/2014/main" id="{06EA2C1A-BE77-504A-8301-9BD8A1AD6B96}"/>
              </a:ext>
            </a:extLst>
          </p:cNvPr>
          <p:cNvSpPr>
            <a:spLocks noGrp="1"/>
          </p:cNvSpPr>
          <p:nvPr>
            <p:ph idx="10"/>
          </p:nvPr>
        </p:nvSpPr>
        <p:spPr>
          <a:xfrm>
            <a:off x="7982465" y="2183973"/>
            <a:ext cx="4193059" cy="2503359"/>
          </a:xfrm>
        </p:spPr>
        <p:txBody>
          <a:bodyPr lIns="90000" anchor="ctr" anchorCtr="0">
            <a:normAutofit/>
          </a:bodyPr>
          <a:lstStyle>
            <a:lvl1pPr marL="0" indent="0">
              <a:buNone/>
              <a:defRPr sz="2400">
                <a:solidFill>
                  <a:schemeClr val="accent1"/>
                </a:solidFill>
              </a:defRPr>
            </a:lvl1pPr>
            <a:lvl2pPr marL="457189" indent="0">
              <a:buNone/>
              <a:defRPr>
                <a:solidFill>
                  <a:schemeClr val="accent2"/>
                </a:solidFill>
              </a:defRPr>
            </a:lvl2pPr>
            <a:lvl3pPr marL="914377" indent="0">
              <a:buNone/>
              <a:defRPr>
                <a:solidFill>
                  <a:schemeClr val="accent2"/>
                </a:solidFill>
              </a:defRPr>
            </a:lvl3pPr>
            <a:lvl4pPr marL="1371566" indent="0">
              <a:buNone/>
              <a:defRPr>
                <a:solidFill>
                  <a:schemeClr val="accent2"/>
                </a:solidFill>
              </a:defRPr>
            </a:lvl4pPr>
            <a:lvl5pPr marL="1828754" indent="0">
              <a:buNone/>
              <a:defRPr>
                <a:solidFill>
                  <a:schemeClr val="accent2"/>
                </a:solidFill>
              </a:defRPr>
            </a:lvl5pPr>
          </a:lstStyle>
          <a:p>
            <a:pPr lvl="0"/>
            <a:r>
              <a:rPr lang="en-US"/>
              <a:t>Edit Master text styles</a:t>
            </a:r>
          </a:p>
        </p:txBody>
      </p:sp>
      <p:sp>
        <p:nvSpPr>
          <p:cNvPr id="2" name="Slide Number Placeholder 1">
            <a:extLst>
              <a:ext uri="{FF2B5EF4-FFF2-40B4-BE49-F238E27FC236}">
                <a16:creationId xmlns:a16="http://schemas.microsoft.com/office/drawing/2014/main" id="{20953638-DCAE-A44A-8F19-AB8F9FD0CE98}"/>
              </a:ext>
            </a:extLst>
          </p:cNvPr>
          <p:cNvSpPr>
            <a:spLocks noGrp="1"/>
          </p:cNvSpPr>
          <p:nvPr>
            <p:ph type="sldNum" sz="quarter" idx="11"/>
          </p:nvPr>
        </p:nvSpPr>
        <p:spPr/>
        <p:txBody>
          <a:bodyPr/>
          <a:lstStyle/>
          <a:p>
            <a:fld id="{D49045F3-6374-734B-8F93-20B355458FDD}" type="slidenum">
              <a:rPr lang="en-GB" smtClean="0"/>
              <a:pPr/>
              <a:t>‹#›</a:t>
            </a:fld>
            <a:endParaRPr lang="en-GB"/>
          </a:p>
        </p:txBody>
      </p:sp>
      <p:pic>
        <p:nvPicPr>
          <p:cNvPr id="7" name="Picture 6">
            <a:extLst>
              <a:ext uri="{FF2B5EF4-FFF2-40B4-BE49-F238E27FC236}">
                <a16:creationId xmlns:a16="http://schemas.microsoft.com/office/drawing/2014/main" id="{AAF30F0C-A9DD-7048-B8AD-5D59B87998E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442476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B048-5FAF-0444-93B9-1AC119AB678E}"/>
              </a:ext>
            </a:extLst>
          </p:cNvPr>
          <p:cNvSpPr>
            <a:spLocks noGrp="1"/>
          </p:cNvSpPr>
          <p:nvPr>
            <p:ph type="title"/>
          </p:nvPr>
        </p:nvSpPr>
        <p:spPr>
          <a:xfrm>
            <a:off x="838200" y="365127"/>
            <a:ext cx="9360877" cy="1325563"/>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43C7EBB-5B90-EB43-B2FB-E7208D92EFCE}"/>
              </a:ext>
            </a:extLst>
          </p:cNvPr>
          <p:cNvSpPr>
            <a:spLocks noGrp="1"/>
          </p:cNvSpPr>
          <p:nvPr>
            <p:ph sz="half" idx="1"/>
          </p:nvPr>
        </p:nvSpPr>
        <p:spPr>
          <a:xfrm>
            <a:off x="838200" y="1953848"/>
            <a:ext cx="5181600" cy="4262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065AA334-2359-3C43-B01D-7820351F4506}"/>
              </a:ext>
            </a:extLst>
          </p:cNvPr>
          <p:cNvSpPr>
            <a:spLocks noGrp="1"/>
          </p:cNvSpPr>
          <p:nvPr>
            <p:ph sz="half" idx="2"/>
          </p:nvPr>
        </p:nvSpPr>
        <p:spPr>
          <a:xfrm>
            <a:off x="6172200" y="1953848"/>
            <a:ext cx="5181600" cy="4262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a:extLst>
              <a:ext uri="{FF2B5EF4-FFF2-40B4-BE49-F238E27FC236}">
                <a16:creationId xmlns:a16="http://schemas.microsoft.com/office/drawing/2014/main" id="{BF2EF0BA-B925-C445-BED3-2D5C616FC9A9}"/>
              </a:ext>
            </a:extLst>
          </p:cNvPr>
          <p:cNvSpPr>
            <a:spLocks noGrp="1"/>
          </p:cNvSpPr>
          <p:nvPr>
            <p:ph type="sldNum" sz="quarter" idx="10"/>
          </p:nvPr>
        </p:nvSpPr>
        <p:spPr/>
        <p:txBody>
          <a:bodyPr/>
          <a:lstStyle/>
          <a:p>
            <a:fld id="{D49045F3-6374-734B-8F93-20B355458FDD}" type="slidenum">
              <a:rPr lang="en-GB" smtClean="0"/>
              <a:pPr/>
              <a:t>‹#›</a:t>
            </a:fld>
            <a:endParaRPr lang="en-GB"/>
          </a:p>
        </p:txBody>
      </p:sp>
      <p:pic>
        <p:nvPicPr>
          <p:cNvPr id="7" name="Picture 6">
            <a:extLst>
              <a:ext uri="{FF2B5EF4-FFF2-40B4-BE49-F238E27FC236}">
                <a16:creationId xmlns:a16="http://schemas.microsoft.com/office/drawing/2014/main" id="{BD90D79E-4114-9246-A4D8-A9EB26415A0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559834" y="204135"/>
            <a:ext cx="1371148" cy="823773"/>
          </a:xfrm>
          <a:prstGeom prst="rect">
            <a:avLst/>
          </a:prstGeom>
        </p:spPr>
      </p:pic>
    </p:spTree>
    <p:extLst>
      <p:ext uri="{BB962C8B-B14F-4D97-AF65-F5344CB8AC3E}">
        <p14:creationId xmlns:p14="http://schemas.microsoft.com/office/powerpoint/2010/main" val="422643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FCF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65E425-983B-3F46-A598-04F5231CA442}"/>
              </a:ext>
            </a:extLst>
          </p:cNvPr>
          <p:cNvSpPr>
            <a:spLocks noGrp="1"/>
          </p:cNvSpPr>
          <p:nvPr>
            <p:ph type="title"/>
          </p:nvPr>
        </p:nvSpPr>
        <p:spPr>
          <a:xfrm>
            <a:off x="838201" y="365127"/>
            <a:ext cx="9353063"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D435F561-31B6-FE43-A95A-FA789E22229E}"/>
              </a:ext>
            </a:extLst>
          </p:cNvPr>
          <p:cNvSpPr>
            <a:spLocks noGrp="1"/>
          </p:cNvSpPr>
          <p:nvPr>
            <p:ph type="body" idx="1"/>
          </p:nvPr>
        </p:nvSpPr>
        <p:spPr>
          <a:xfrm>
            <a:off x="838200" y="1825626"/>
            <a:ext cx="10515600" cy="4390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02D411F7-E792-7E45-824F-038B3DD3DFE7}"/>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solidFill>
              </a:defRPr>
            </a:lvl1pPr>
          </a:lstStyle>
          <a:p>
            <a:fld id="{D49045F3-6374-734B-8F93-20B355458FDD}" type="slidenum">
              <a:rPr lang="en-GB" smtClean="0"/>
              <a:pPr/>
              <a:t>‹#›</a:t>
            </a:fld>
            <a:endParaRPr lang="en-GB"/>
          </a:p>
        </p:txBody>
      </p:sp>
    </p:spTree>
    <p:extLst>
      <p:ext uri="{BB962C8B-B14F-4D97-AF65-F5344CB8AC3E}">
        <p14:creationId xmlns:p14="http://schemas.microsoft.com/office/powerpoint/2010/main" val="318100071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9" r:id="rId4"/>
    <p:sldLayoutId id="2147483664" r:id="rId5"/>
    <p:sldLayoutId id="2147483660" r:id="rId6"/>
    <p:sldLayoutId id="2147483662" r:id="rId7"/>
    <p:sldLayoutId id="2147483665" r:id="rId8"/>
    <p:sldLayoutId id="2147483652" r:id="rId9"/>
    <p:sldLayoutId id="2147483661" r:id="rId10"/>
    <p:sldLayoutId id="2147483653" r:id="rId11"/>
    <p:sldLayoutId id="2147483663" r:id="rId12"/>
    <p:sldLayoutId id="2147483655" r:id="rId13"/>
    <p:sldLayoutId id="2147483656" r:id="rId14"/>
    <p:sldLayoutId id="2147483658" r:id="rId15"/>
  </p:sldLayoutIdLst>
  <p:hf hdr="0" ftr="0" dt="0"/>
  <p:txStyles>
    <p:titleStyle>
      <a:lvl1pPr algn="l" defTabSz="914377"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mailto:equality@leedsconservatoire.ac.uk"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artscouncil.org.uk/sites/default/files/download-file/Executive_Summary.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hyperlink" Target="https://www.leedsconservatoire.ac.uk/about-us/about-leeds-conservatoire/corporate/edi-documents/" TargetMode="External"/><Relationship Id="rId4" Type="http://schemas.openxmlformats.org/officeDocument/2006/relationships/hyperlink" Target="https://blim.org.uk/"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B07EB-EB12-E643-B009-41DD270653AA}"/>
              </a:ext>
            </a:extLst>
          </p:cNvPr>
          <p:cNvSpPr>
            <a:spLocks noGrp="1"/>
          </p:cNvSpPr>
          <p:nvPr>
            <p:ph type="ctrTitle"/>
          </p:nvPr>
        </p:nvSpPr>
        <p:spPr/>
        <p:txBody>
          <a:bodyPr/>
          <a:lstStyle/>
          <a:p>
            <a:r>
              <a:rPr lang="en-GB" dirty="0"/>
              <a:t>Is there a seat for someone like me?</a:t>
            </a:r>
          </a:p>
        </p:txBody>
      </p:sp>
      <p:sp>
        <p:nvSpPr>
          <p:cNvPr id="3" name="Subtitle 2">
            <a:extLst>
              <a:ext uri="{FF2B5EF4-FFF2-40B4-BE49-F238E27FC236}">
                <a16:creationId xmlns:a16="http://schemas.microsoft.com/office/drawing/2014/main" id="{39EC5218-8B3C-7B4C-BB07-818477F76CB1}"/>
              </a:ext>
            </a:extLst>
          </p:cNvPr>
          <p:cNvSpPr>
            <a:spLocks noGrp="1"/>
          </p:cNvSpPr>
          <p:nvPr>
            <p:ph type="subTitle" idx="1"/>
          </p:nvPr>
        </p:nvSpPr>
        <p:spPr>
          <a:xfrm>
            <a:off x="1524000" y="3602040"/>
            <a:ext cx="9144000" cy="2061913"/>
          </a:xfrm>
        </p:spPr>
        <p:txBody>
          <a:bodyPr>
            <a:normAutofit fontScale="92500" lnSpcReduction="10000"/>
          </a:bodyPr>
          <a:lstStyle/>
          <a:p>
            <a:r>
              <a:rPr lang="en-GB" dirty="0">
                <a:latin typeface="+mj-lt"/>
              </a:rPr>
              <a:t>Examining orchestral culture and its impact on diversity through the lens of a student musician</a:t>
            </a:r>
          </a:p>
          <a:p>
            <a:endParaRPr lang="en-GB" dirty="0">
              <a:latin typeface="+mj-lt"/>
            </a:endParaRPr>
          </a:p>
          <a:p>
            <a:r>
              <a:rPr lang="en-GB" dirty="0">
                <a:solidFill>
                  <a:schemeClr val="accent6"/>
                </a:solidFill>
                <a:cs typeface="Calibri"/>
              </a:rPr>
              <a:t>Nick Burdett</a:t>
            </a:r>
            <a:r>
              <a:rPr lang="en-GB" sz="2600" dirty="0">
                <a:solidFill>
                  <a:schemeClr val="accent6"/>
                </a:solidFill>
                <a:cs typeface="Calibri"/>
              </a:rPr>
              <a:t> </a:t>
            </a:r>
            <a:r>
              <a:rPr lang="en-GB" sz="1800" dirty="0">
                <a:solidFill>
                  <a:schemeClr val="accent6"/>
                </a:solidFill>
                <a:cs typeface="Calibri"/>
              </a:rPr>
              <a:t>he/him</a:t>
            </a:r>
          </a:p>
          <a:p>
            <a:r>
              <a:rPr lang="en-GB" dirty="0">
                <a:solidFill>
                  <a:schemeClr val="accent6"/>
                </a:solidFill>
              </a:rPr>
              <a:t>Mica </a:t>
            </a:r>
            <a:r>
              <a:rPr lang="en-GB" dirty="0" err="1">
                <a:solidFill>
                  <a:schemeClr val="accent6"/>
                </a:solidFill>
              </a:rPr>
              <a:t>Sefia</a:t>
            </a:r>
            <a:r>
              <a:rPr lang="en-GB" dirty="0">
                <a:solidFill>
                  <a:schemeClr val="accent6"/>
                </a:solidFill>
              </a:rPr>
              <a:t> </a:t>
            </a:r>
            <a:r>
              <a:rPr lang="en-GB" sz="1800" dirty="0">
                <a:solidFill>
                  <a:schemeClr val="accent6"/>
                </a:solidFill>
              </a:rPr>
              <a:t>she/her</a:t>
            </a:r>
            <a:endParaRPr lang="en-GB" sz="1800" dirty="0">
              <a:solidFill>
                <a:schemeClr val="accent6"/>
              </a:solidFill>
              <a:cs typeface="Calibri"/>
            </a:endParaRPr>
          </a:p>
          <a:p>
            <a:endParaRPr lang="en-GB" sz="1800" dirty="0">
              <a:solidFill>
                <a:schemeClr val="accent6"/>
              </a:solidFill>
              <a:cs typeface="Calibri"/>
            </a:endParaRPr>
          </a:p>
          <a:p>
            <a:endParaRPr lang="en-GB" dirty="0">
              <a:latin typeface="+mj-lt"/>
            </a:endParaRPr>
          </a:p>
          <a:p>
            <a:endParaRPr lang="en-GB" dirty="0">
              <a:latin typeface="+mj-lt"/>
            </a:endParaRPr>
          </a:p>
        </p:txBody>
      </p:sp>
    </p:spTree>
    <p:extLst>
      <p:ext uri="{BB962C8B-B14F-4D97-AF65-F5344CB8AC3E}">
        <p14:creationId xmlns:p14="http://schemas.microsoft.com/office/powerpoint/2010/main" val="1049665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870369-ACB6-4F76-AB31-8D88E24CB16D}"/>
              </a:ext>
            </a:extLst>
          </p:cNvPr>
          <p:cNvSpPr>
            <a:spLocks noGrp="1"/>
          </p:cNvSpPr>
          <p:nvPr>
            <p:ph idx="1"/>
          </p:nvPr>
        </p:nvSpPr>
        <p:spPr>
          <a:xfrm>
            <a:off x="838200" y="1376039"/>
            <a:ext cx="10515600" cy="4856085"/>
          </a:xfrm>
        </p:spPr>
        <p:txBody>
          <a:bodyPr vert="horz" lIns="91440" tIns="45720" rIns="91440" bIns="45720" rtlCol="0" anchor="t">
            <a:normAutofit fontScale="77500" lnSpcReduction="20000"/>
          </a:bodyPr>
          <a:lstStyle/>
          <a:p>
            <a:pPr marL="0" indent="0">
              <a:buNone/>
            </a:pPr>
            <a:r>
              <a:rPr lang="en-GB" sz="2400" dirty="0"/>
              <a:t>Adam has dyspraxia and ADHD. He has been invited to audition for an opera programme and has been asked to submit any reasonable adjustments that may improve his audition experience.</a:t>
            </a:r>
          </a:p>
          <a:p>
            <a:pPr marL="0" indent="0">
              <a:buNone/>
            </a:pPr>
            <a:r>
              <a:rPr lang="en-GB" sz="2400" dirty="0"/>
              <a:t>Adam asks for the audition material to be sent in advance, and this adjustment is granted.</a:t>
            </a:r>
          </a:p>
          <a:p>
            <a:pPr marL="0" indent="0">
              <a:buNone/>
            </a:pPr>
            <a:r>
              <a:rPr lang="en-GB" sz="2400" dirty="0"/>
              <a:t>When preparing the material for the audition, Adam highlights some cuts in the score for the accompanist in sections where he has no vocal part.</a:t>
            </a:r>
          </a:p>
          <a:p>
            <a:pPr marL="0" indent="0">
              <a:buNone/>
            </a:pPr>
            <a:r>
              <a:rPr lang="en-GB" sz="2400" dirty="0"/>
              <a:t>During the audition the accompanist continues through the cut section, stopping after a few bars to ask why Adam has stopped singing.</a:t>
            </a:r>
          </a:p>
          <a:p>
            <a:pPr marL="0" indent="0">
              <a:buNone/>
            </a:pPr>
            <a:r>
              <a:rPr lang="en-GB" sz="2400" dirty="0"/>
              <a:t>Already nervous, Adam begins to explain the cuts once more. The audition panel, upon recognising the requested adjustments, interject, telling Adam ‘</a:t>
            </a:r>
            <a:r>
              <a:rPr lang="en-GB" sz="2400" i="1" dirty="0"/>
              <a:t>it’s fine, it’s fine, we can all make mistakes</a:t>
            </a:r>
            <a:r>
              <a:rPr lang="en-GB" sz="2400" dirty="0"/>
              <a:t>’ asking whether Adam would like to slow it down to make it easier for him.</a:t>
            </a:r>
          </a:p>
          <a:p>
            <a:pPr marL="0" indent="0">
              <a:buNone/>
            </a:pPr>
            <a:r>
              <a:rPr lang="en-GB" sz="2400" dirty="0"/>
              <a:t>Adam continues with the audition, but leaves feeling patronized, feeling as though the mistakes in the audition were not his own and that his requested adjustments were not communicated well to the panel.</a:t>
            </a:r>
          </a:p>
          <a:p>
            <a:pPr marL="0" indent="0">
              <a:buNone/>
            </a:pPr>
            <a:endParaRPr lang="en-GB" sz="2400" dirty="0"/>
          </a:p>
          <a:p>
            <a:pPr marL="0" indent="0">
              <a:buNone/>
            </a:pPr>
            <a:r>
              <a:rPr lang="en-GB" sz="2400" dirty="0"/>
              <a:t>*Dyspraxia – a neurological condition that can cause difficulty in performing coordinated movements.</a:t>
            </a:r>
          </a:p>
          <a:p>
            <a:pPr marL="0" indent="0">
              <a:buNone/>
            </a:pPr>
            <a:r>
              <a:rPr lang="en-GB" sz="2400" dirty="0"/>
              <a:t>**ADHD (Attention Deficit Hyperactivity Disorder) – a neurological condition that can cause difficulty with concentration/focus and organisation/time management which can be heightened in stressful situations.</a:t>
            </a:r>
          </a:p>
        </p:txBody>
      </p:sp>
      <p:sp>
        <p:nvSpPr>
          <p:cNvPr id="3" name="Slide Number Placeholder 2">
            <a:extLst>
              <a:ext uri="{FF2B5EF4-FFF2-40B4-BE49-F238E27FC236}">
                <a16:creationId xmlns:a16="http://schemas.microsoft.com/office/drawing/2014/main" id="{8F37DA71-7FD6-4F83-9869-FD465D8A7ADA}"/>
              </a:ext>
            </a:extLst>
          </p:cNvPr>
          <p:cNvSpPr>
            <a:spLocks noGrp="1"/>
          </p:cNvSpPr>
          <p:nvPr>
            <p:ph type="sldNum" sz="quarter" idx="10"/>
          </p:nvPr>
        </p:nvSpPr>
        <p:spPr/>
        <p:txBody>
          <a:bodyPr/>
          <a:lstStyle/>
          <a:p>
            <a:fld id="{D49045F3-6374-734B-8F93-20B355458FDD}" type="slidenum">
              <a:rPr lang="en-GB" smtClean="0"/>
              <a:pPr/>
              <a:t>10</a:t>
            </a:fld>
            <a:endParaRPr lang="en-GB"/>
          </a:p>
        </p:txBody>
      </p:sp>
      <p:sp>
        <p:nvSpPr>
          <p:cNvPr id="4" name="Title 1">
            <a:extLst>
              <a:ext uri="{FF2B5EF4-FFF2-40B4-BE49-F238E27FC236}">
                <a16:creationId xmlns:a16="http://schemas.microsoft.com/office/drawing/2014/main" id="{7036A9BE-6B1E-4AF1-9741-946D99FE1D29}"/>
              </a:ext>
            </a:extLst>
          </p:cNvPr>
          <p:cNvSpPr txBox="1">
            <a:spLocks/>
          </p:cNvSpPr>
          <p:nvPr/>
        </p:nvSpPr>
        <p:spPr>
          <a:xfrm>
            <a:off x="838200" y="524925"/>
            <a:ext cx="9360877" cy="1325563"/>
          </a:xfrm>
          <a:prstGeom prst="rect">
            <a:avLst/>
          </a:prstGeom>
        </p:spPr>
        <p:txBody>
          <a:bodyPr/>
          <a:lstStyle>
            <a:lvl1pPr algn="l" defTabSz="914377" rtl="0" eaLnBrk="1" latinLnBrk="0" hangingPunct="1">
              <a:lnSpc>
                <a:spcPct val="90000"/>
              </a:lnSpc>
              <a:spcBef>
                <a:spcPct val="0"/>
              </a:spcBef>
              <a:buNone/>
              <a:defRPr sz="4800" kern="1200">
                <a:solidFill>
                  <a:schemeClr val="accent1"/>
                </a:solidFill>
                <a:latin typeface="+mj-lt"/>
                <a:ea typeface="+mj-ea"/>
                <a:cs typeface="+mj-cs"/>
              </a:defRPr>
            </a:lvl1pPr>
          </a:lstStyle>
          <a:p>
            <a:r>
              <a:rPr lang="en-GB" dirty="0"/>
              <a:t>Scenario 3</a:t>
            </a:r>
          </a:p>
        </p:txBody>
      </p:sp>
    </p:spTree>
    <p:extLst>
      <p:ext uri="{BB962C8B-B14F-4D97-AF65-F5344CB8AC3E}">
        <p14:creationId xmlns:p14="http://schemas.microsoft.com/office/powerpoint/2010/main" val="1112766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231E5-44A3-4535-A4B3-0CD3D74E809C}"/>
              </a:ext>
            </a:extLst>
          </p:cNvPr>
          <p:cNvSpPr>
            <a:spLocks noGrp="1"/>
          </p:cNvSpPr>
          <p:nvPr>
            <p:ph type="title"/>
          </p:nvPr>
        </p:nvSpPr>
        <p:spPr>
          <a:xfrm>
            <a:off x="306355" y="234499"/>
            <a:ext cx="9360877" cy="1325563"/>
          </a:xfrm>
        </p:spPr>
        <p:txBody>
          <a:bodyPr/>
          <a:lstStyle/>
          <a:p>
            <a:r>
              <a:rPr lang="en-GB" dirty="0"/>
              <a:t> Affirmative Action and Impact</a:t>
            </a:r>
          </a:p>
        </p:txBody>
      </p:sp>
      <p:sp>
        <p:nvSpPr>
          <p:cNvPr id="4" name="Slide Number Placeholder 3">
            <a:extLst>
              <a:ext uri="{FF2B5EF4-FFF2-40B4-BE49-F238E27FC236}">
                <a16:creationId xmlns:a16="http://schemas.microsoft.com/office/drawing/2014/main" id="{9FA06329-7D97-4DA2-A579-1CB3C3D49ADE}"/>
              </a:ext>
            </a:extLst>
          </p:cNvPr>
          <p:cNvSpPr>
            <a:spLocks noGrp="1"/>
          </p:cNvSpPr>
          <p:nvPr>
            <p:ph type="sldNum" sz="quarter" idx="10"/>
          </p:nvPr>
        </p:nvSpPr>
        <p:spPr/>
        <p:txBody>
          <a:bodyPr/>
          <a:lstStyle/>
          <a:p>
            <a:fld id="{D49045F3-6374-734B-8F93-20B355458FDD}" type="slidenum">
              <a:rPr lang="en-GB" smtClean="0"/>
              <a:pPr/>
              <a:t>11</a:t>
            </a:fld>
            <a:endParaRPr lang="en-GB"/>
          </a:p>
        </p:txBody>
      </p:sp>
      <p:sp>
        <p:nvSpPr>
          <p:cNvPr id="7" name="Content Placeholder 2">
            <a:extLst>
              <a:ext uri="{FF2B5EF4-FFF2-40B4-BE49-F238E27FC236}">
                <a16:creationId xmlns:a16="http://schemas.microsoft.com/office/drawing/2014/main" id="{A68CDF1D-BAE7-48AF-B31F-4471748A1C03}"/>
              </a:ext>
            </a:extLst>
          </p:cNvPr>
          <p:cNvSpPr txBox="1">
            <a:spLocks/>
          </p:cNvSpPr>
          <p:nvPr/>
        </p:nvSpPr>
        <p:spPr>
          <a:xfrm>
            <a:off x="455644" y="1410638"/>
            <a:ext cx="10277459" cy="2379132"/>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solidFill>
                  <a:srgbClr val="E5007E"/>
                </a:solidFill>
                <a:ea typeface="+mn-lt"/>
                <a:cs typeface="+mn-lt"/>
              </a:rPr>
              <a:t>Affirmative Action </a:t>
            </a:r>
          </a:p>
          <a:p>
            <a:pPr marL="0" indent="0">
              <a:buNone/>
            </a:pPr>
            <a:r>
              <a:rPr lang="en-GB" sz="2000" dirty="0">
                <a:ea typeface="+mn-lt"/>
                <a:cs typeface="+mn-lt"/>
              </a:rPr>
              <a:t>This involves policies and processes within an organisation seeking to include particular groups based on their underrepresentation, helping to bridge the gap of inequality in education and employment increasing access to education, promoting diversity and readdressing past wrongs, harms or hindrance.  </a:t>
            </a:r>
          </a:p>
          <a:p>
            <a:pPr marL="0" indent="0">
              <a:buNone/>
            </a:pPr>
            <a:endParaRPr lang="en-US" sz="2000" dirty="0">
              <a:ea typeface="+mn-lt"/>
              <a:cs typeface="+mn-lt"/>
            </a:endParaRPr>
          </a:p>
          <a:p>
            <a:pPr marL="0" indent="0">
              <a:buFont typeface="Arial" panose="020B0604020202020204" pitchFamily="34" charset="0"/>
              <a:buNone/>
            </a:pPr>
            <a:endParaRPr lang="en-US" sz="2000" dirty="0">
              <a:ea typeface="+mn-lt"/>
              <a:cs typeface="+mn-lt"/>
            </a:endParaRPr>
          </a:p>
          <a:p>
            <a:pPr marL="0" indent="0">
              <a:buFont typeface="Arial" panose="020B0604020202020204" pitchFamily="34" charset="0"/>
              <a:buNone/>
            </a:pPr>
            <a:endParaRPr lang="en-US" sz="1100" dirty="0">
              <a:cs typeface="Arial"/>
            </a:endParaRPr>
          </a:p>
        </p:txBody>
      </p:sp>
      <p:sp>
        <p:nvSpPr>
          <p:cNvPr id="3" name="Rectangle 2">
            <a:extLst>
              <a:ext uri="{FF2B5EF4-FFF2-40B4-BE49-F238E27FC236}">
                <a16:creationId xmlns:a16="http://schemas.microsoft.com/office/drawing/2014/main" id="{6AC6BEDD-8E4F-46AD-BD67-4F7289EB7476}"/>
              </a:ext>
            </a:extLst>
          </p:cNvPr>
          <p:cNvSpPr/>
          <p:nvPr/>
        </p:nvSpPr>
        <p:spPr>
          <a:xfrm>
            <a:off x="5974813" y="3244334"/>
            <a:ext cx="242374" cy="369332"/>
          </a:xfrm>
          <a:prstGeom prst="rect">
            <a:avLst/>
          </a:prstGeom>
        </p:spPr>
        <p:txBody>
          <a:bodyPr wrap="square">
            <a:spAutoFit/>
          </a:bodyPr>
          <a:lstStyle/>
          <a:p>
            <a:r>
              <a:rPr lang="en-GB" dirty="0">
                <a:solidFill>
                  <a:srgbClr val="000000"/>
                </a:solidFill>
                <a:latin typeface="Times New Roman" panose="02020603050405020304" pitchFamily="18" charset="0"/>
              </a:rPr>
              <a:t> </a:t>
            </a:r>
            <a:endParaRPr lang="en-GB" dirty="0"/>
          </a:p>
        </p:txBody>
      </p:sp>
      <p:sp>
        <p:nvSpPr>
          <p:cNvPr id="10" name="Content Placeholder 2">
            <a:extLst>
              <a:ext uri="{FF2B5EF4-FFF2-40B4-BE49-F238E27FC236}">
                <a16:creationId xmlns:a16="http://schemas.microsoft.com/office/drawing/2014/main" id="{9FE4D9A7-1594-4633-BAB3-98047B126FA9}"/>
              </a:ext>
            </a:extLst>
          </p:cNvPr>
          <p:cNvSpPr>
            <a:spLocks noGrp="1"/>
          </p:cNvSpPr>
          <p:nvPr>
            <p:ph idx="1"/>
          </p:nvPr>
        </p:nvSpPr>
        <p:spPr>
          <a:xfrm>
            <a:off x="6429702" y="4022919"/>
            <a:ext cx="1406200" cy="831898"/>
          </a:xfrm>
        </p:spPr>
        <p:txBody>
          <a:bodyPr anchor="ctr">
            <a:normAutofit fontScale="55000" lnSpcReduction="20000"/>
          </a:bodyPr>
          <a:lstStyle/>
          <a:p>
            <a:pPr marL="0" indent="0" algn="ctr">
              <a:buNone/>
            </a:pPr>
            <a:r>
              <a:rPr lang="en-GB" sz="6000" b="1" dirty="0">
                <a:solidFill>
                  <a:srgbClr val="E5007E"/>
                </a:solidFill>
                <a:latin typeface="+mj-lt"/>
              </a:rPr>
              <a:t>Impact</a:t>
            </a:r>
          </a:p>
        </p:txBody>
      </p:sp>
      <p:sp>
        <p:nvSpPr>
          <p:cNvPr id="11" name="Content Placeholder 2">
            <a:extLst>
              <a:ext uri="{FF2B5EF4-FFF2-40B4-BE49-F238E27FC236}">
                <a16:creationId xmlns:a16="http://schemas.microsoft.com/office/drawing/2014/main" id="{D33F4780-8E9C-41F3-A278-432258DBCDE1}"/>
              </a:ext>
            </a:extLst>
          </p:cNvPr>
          <p:cNvSpPr txBox="1">
            <a:spLocks/>
          </p:cNvSpPr>
          <p:nvPr/>
        </p:nvSpPr>
        <p:spPr>
          <a:xfrm>
            <a:off x="3089429" y="4022919"/>
            <a:ext cx="1857234" cy="734358"/>
          </a:xfrm>
          <a:prstGeom prst="rect">
            <a:avLst/>
          </a:prstGeom>
        </p:spPr>
        <p:txBody>
          <a:bodyPr vert="horz" lIns="91440" tIns="45720" rIns="91440" bIns="45720" rtlCol="0" anchor="ctr">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4200" b="1" dirty="0">
                <a:solidFill>
                  <a:srgbClr val="E5007E"/>
                </a:solidFill>
                <a:latin typeface="+mj-lt"/>
              </a:rPr>
              <a:t>Intention</a:t>
            </a:r>
          </a:p>
        </p:txBody>
      </p:sp>
      <p:grpSp>
        <p:nvGrpSpPr>
          <p:cNvPr id="12" name="Group 11">
            <a:extLst>
              <a:ext uri="{FF2B5EF4-FFF2-40B4-BE49-F238E27FC236}">
                <a16:creationId xmlns:a16="http://schemas.microsoft.com/office/drawing/2014/main" id="{AF50CAC3-5ACA-4714-A298-B2D4D5B9C9AD}"/>
              </a:ext>
            </a:extLst>
          </p:cNvPr>
          <p:cNvGrpSpPr/>
          <p:nvPr/>
        </p:nvGrpSpPr>
        <p:grpSpPr>
          <a:xfrm>
            <a:off x="5174119" y="4193500"/>
            <a:ext cx="963169" cy="441789"/>
            <a:chOff x="4795786" y="3295335"/>
            <a:chExt cx="2172101" cy="692298"/>
          </a:xfrm>
        </p:grpSpPr>
        <p:sp>
          <p:nvSpPr>
            <p:cNvPr id="13" name="Rectangle 12">
              <a:extLst>
                <a:ext uri="{FF2B5EF4-FFF2-40B4-BE49-F238E27FC236}">
                  <a16:creationId xmlns:a16="http://schemas.microsoft.com/office/drawing/2014/main" id="{13FA7CDD-D4D7-4817-B370-1D6B00FD8557}"/>
                </a:ext>
              </a:extLst>
            </p:cNvPr>
            <p:cNvSpPr/>
            <p:nvPr/>
          </p:nvSpPr>
          <p:spPr>
            <a:xfrm>
              <a:off x="4831079" y="3295335"/>
              <a:ext cx="2136808" cy="250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39A3F8-6F80-42A1-B318-ADF1AA797D82}"/>
                </a:ext>
              </a:extLst>
            </p:cNvPr>
            <p:cNvSpPr/>
            <p:nvPr/>
          </p:nvSpPr>
          <p:spPr>
            <a:xfrm>
              <a:off x="4831079" y="3737124"/>
              <a:ext cx="2136808" cy="250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72697A4-2423-42A4-9107-64F06422855E}"/>
                </a:ext>
              </a:extLst>
            </p:cNvPr>
            <p:cNvSpPr/>
            <p:nvPr/>
          </p:nvSpPr>
          <p:spPr>
            <a:xfrm rot="19123741">
              <a:off x="4795786" y="3486617"/>
              <a:ext cx="2136808" cy="250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19559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BEA9B-5C16-40F3-8B21-2FC8FDD7577B}"/>
              </a:ext>
            </a:extLst>
          </p:cNvPr>
          <p:cNvSpPr>
            <a:spLocks noGrp="1"/>
          </p:cNvSpPr>
          <p:nvPr>
            <p:ph type="title"/>
          </p:nvPr>
        </p:nvSpPr>
        <p:spPr/>
        <p:txBody>
          <a:bodyPr/>
          <a:lstStyle/>
          <a:p>
            <a:r>
              <a:rPr lang="en-GB" dirty="0"/>
              <a:t>A Call for Action</a:t>
            </a:r>
          </a:p>
        </p:txBody>
      </p:sp>
      <p:sp>
        <p:nvSpPr>
          <p:cNvPr id="3" name="Content Placeholder 2">
            <a:extLst>
              <a:ext uri="{FF2B5EF4-FFF2-40B4-BE49-F238E27FC236}">
                <a16:creationId xmlns:a16="http://schemas.microsoft.com/office/drawing/2014/main" id="{2D58E7BF-13DA-42EB-A6F1-4AD9E54C6821}"/>
              </a:ext>
            </a:extLst>
          </p:cNvPr>
          <p:cNvSpPr>
            <a:spLocks noGrp="1"/>
          </p:cNvSpPr>
          <p:nvPr>
            <p:ph idx="1"/>
          </p:nvPr>
        </p:nvSpPr>
        <p:spPr/>
        <p:txBody>
          <a:bodyPr>
            <a:normAutofit/>
          </a:bodyPr>
          <a:lstStyle/>
          <a:p>
            <a:r>
              <a:rPr lang="en-GB" dirty="0"/>
              <a:t>What benefits would there be to an Orchestra in nurturing a diverse talent pool?</a:t>
            </a:r>
          </a:p>
          <a:p>
            <a:r>
              <a:rPr lang="en-GB" dirty="0"/>
              <a:t>Is the sector already doing enough to embed inclusive practice to welcome under-represented talent into the sector?</a:t>
            </a:r>
          </a:p>
          <a:p>
            <a:r>
              <a:rPr lang="en-GB" dirty="0"/>
              <a:t>Are there challenges to being inclusive whilst ensuring musical excellence?</a:t>
            </a:r>
          </a:p>
          <a:p>
            <a:r>
              <a:rPr lang="en-GB" dirty="0"/>
              <a:t>What affirmative action(s) would you like to see the ABO </a:t>
            </a:r>
            <a:r>
              <a:rPr lang="en-GB"/>
              <a:t>take forward </a:t>
            </a:r>
            <a:r>
              <a:rPr lang="en-GB" dirty="0"/>
              <a:t>to develop inclusive practice, and tackle systemic inequalities?</a:t>
            </a:r>
          </a:p>
          <a:p>
            <a:endParaRPr lang="en-GB" dirty="0"/>
          </a:p>
        </p:txBody>
      </p:sp>
      <p:sp>
        <p:nvSpPr>
          <p:cNvPr id="4" name="Slide Number Placeholder 3">
            <a:extLst>
              <a:ext uri="{FF2B5EF4-FFF2-40B4-BE49-F238E27FC236}">
                <a16:creationId xmlns:a16="http://schemas.microsoft.com/office/drawing/2014/main" id="{00351FD8-CC6D-4FBF-BAC4-A977027F7DD4}"/>
              </a:ext>
            </a:extLst>
          </p:cNvPr>
          <p:cNvSpPr>
            <a:spLocks noGrp="1"/>
          </p:cNvSpPr>
          <p:nvPr>
            <p:ph type="sldNum" sz="quarter" idx="10"/>
          </p:nvPr>
        </p:nvSpPr>
        <p:spPr/>
        <p:txBody>
          <a:bodyPr/>
          <a:lstStyle/>
          <a:p>
            <a:fld id="{D49045F3-6374-734B-8F93-20B355458FDD}" type="slidenum">
              <a:rPr lang="en-GB" smtClean="0"/>
              <a:pPr/>
              <a:t>12</a:t>
            </a:fld>
            <a:endParaRPr lang="en-GB"/>
          </a:p>
        </p:txBody>
      </p:sp>
    </p:spTree>
    <p:extLst>
      <p:ext uri="{BB962C8B-B14F-4D97-AF65-F5344CB8AC3E}">
        <p14:creationId xmlns:p14="http://schemas.microsoft.com/office/powerpoint/2010/main" val="12716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8B8AA9-7960-1641-A633-0DF3F4F18630}"/>
              </a:ext>
            </a:extLst>
          </p:cNvPr>
          <p:cNvSpPr>
            <a:spLocks noGrp="1"/>
          </p:cNvSpPr>
          <p:nvPr>
            <p:ph idx="1"/>
          </p:nvPr>
        </p:nvSpPr>
        <p:spPr/>
        <p:txBody>
          <a:bodyPr/>
          <a:lstStyle/>
          <a:p>
            <a:r>
              <a:rPr lang="en-GB" dirty="0">
                <a:hlinkClick r:id="rId2">
                  <a:extLst>
                    <a:ext uri="{A12FA001-AC4F-418D-AE19-62706E023703}">
                      <ahyp:hlinkClr xmlns:ahyp="http://schemas.microsoft.com/office/drawing/2018/hyperlinkcolor" val="tx"/>
                    </a:ext>
                  </a:extLst>
                </a:hlinkClick>
              </a:rPr>
              <a:t>equality@leedsconservatoire.ac.uk</a:t>
            </a:r>
            <a:r>
              <a:rPr lang="en-GB" dirty="0"/>
              <a:t> </a:t>
            </a:r>
          </a:p>
        </p:txBody>
      </p:sp>
    </p:spTree>
    <p:extLst>
      <p:ext uri="{BB962C8B-B14F-4D97-AF65-F5344CB8AC3E}">
        <p14:creationId xmlns:p14="http://schemas.microsoft.com/office/powerpoint/2010/main" val="1715562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1086F-7C37-D54C-908E-FEECDCECF157}"/>
              </a:ext>
            </a:extLst>
          </p:cNvPr>
          <p:cNvSpPr>
            <a:spLocks noGrp="1"/>
          </p:cNvSpPr>
          <p:nvPr>
            <p:ph type="title"/>
          </p:nvPr>
        </p:nvSpPr>
        <p:spPr/>
        <p:txBody>
          <a:bodyPr/>
          <a:lstStyle/>
          <a:p>
            <a:r>
              <a:rPr lang="en-GB" dirty="0"/>
              <a:t>Session Objectives</a:t>
            </a:r>
          </a:p>
        </p:txBody>
      </p:sp>
      <p:sp>
        <p:nvSpPr>
          <p:cNvPr id="3" name="Content Placeholder 2">
            <a:extLst>
              <a:ext uri="{FF2B5EF4-FFF2-40B4-BE49-F238E27FC236}">
                <a16:creationId xmlns:a16="http://schemas.microsoft.com/office/drawing/2014/main" id="{26956728-79BC-E741-A27B-D4D73B8241D9}"/>
              </a:ext>
            </a:extLst>
          </p:cNvPr>
          <p:cNvSpPr>
            <a:spLocks noGrp="1"/>
          </p:cNvSpPr>
          <p:nvPr>
            <p:ph idx="1"/>
          </p:nvPr>
        </p:nvSpPr>
        <p:spPr/>
        <p:txBody>
          <a:bodyPr>
            <a:normAutofit/>
          </a:bodyPr>
          <a:lstStyle/>
          <a:p>
            <a:r>
              <a:rPr lang="en-GB" dirty="0"/>
              <a:t>Look at what we mean by Equality, Diversity and Inclusion.</a:t>
            </a:r>
          </a:p>
          <a:p>
            <a:r>
              <a:rPr lang="en-GB" dirty="0"/>
              <a:t>Hear some real life challenges faced by those in the orchestral talent pipeline.</a:t>
            </a:r>
          </a:p>
          <a:p>
            <a:r>
              <a:rPr lang="en-GB" dirty="0"/>
              <a:t>Discuss what benefits there are to Orchestras in nurturing a diverse talent pool, and the problems faced by a lack of inclusivity.</a:t>
            </a:r>
          </a:p>
          <a:p>
            <a:r>
              <a:rPr lang="en-GB" dirty="0"/>
              <a:t>Consider if the sector is doing enough to embed inclusive practice in its work to welcome diversity throughout the talent pipeline?</a:t>
            </a:r>
          </a:p>
          <a:p>
            <a:r>
              <a:rPr lang="en-GB" dirty="0"/>
              <a:t>Share ideas and good practice.</a:t>
            </a:r>
          </a:p>
        </p:txBody>
      </p:sp>
      <p:sp>
        <p:nvSpPr>
          <p:cNvPr id="4" name="Slide Number Placeholder 3">
            <a:extLst>
              <a:ext uri="{FF2B5EF4-FFF2-40B4-BE49-F238E27FC236}">
                <a16:creationId xmlns:a16="http://schemas.microsoft.com/office/drawing/2014/main" id="{4438B615-C861-8E46-97AD-B77F3B2A8B0F}"/>
              </a:ext>
            </a:extLst>
          </p:cNvPr>
          <p:cNvSpPr>
            <a:spLocks noGrp="1"/>
          </p:cNvSpPr>
          <p:nvPr>
            <p:ph type="sldNum" sz="quarter" idx="10"/>
          </p:nvPr>
        </p:nvSpPr>
        <p:spPr/>
        <p:txBody>
          <a:bodyPr/>
          <a:lstStyle/>
          <a:p>
            <a:fld id="{D49045F3-6374-734B-8F93-20B355458FDD}" type="slidenum">
              <a:rPr lang="en-GB" smtClean="0"/>
              <a:pPr/>
              <a:t>2</a:t>
            </a:fld>
            <a:endParaRPr lang="en-GB" dirty="0"/>
          </a:p>
        </p:txBody>
      </p:sp>
    </p:spTree>
    <p:extLst>
      <p:ext uri="{BB962C8B-B14F-4D97-AF65-F5344CB8AC3E}">
        <p14:creationId xmlns:p14="http://schemas.microsoft.com/office/powerpoint/2010/main" val="3068652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A831A-D686-4C99-BA23-42F8C3F10657}"/>
              </a:ext>
            </a:extLst>
          </p:cNvPr>
          <p:cNvSpPr>
            <a:spLocks noGrp="1"/>
          </p:cNvSpPr>
          <p:nvPr>
            <p:ph type="title"/>
          </p:nvPr>
        </p:nvSpPr>
        <p:spPr/>
        <p:txBody>
          <a:bodyPr>
            <a:normAutofit fontScale="90000"/>
          </a:bodyPr>
          <a:lstStyle/>
          <a:p>
            <a:r>
              <a:rPr lang="en-GB"/>
              <a:t>Ground Rules, Trust and Brave Spaces</a:t>
            </a:r>
          </a:p>
        </p:txBody>
      </p:sp>
      <p:sp>
        <p:nvSpPr>
          <p:cNvPr id="4" name="Slide Number Placeholder 3">
            <a:extLst>
              <a:ext uri="{FF2B5EF4-FFF2-40B4-BE49-F238E27FC236}">
                <a16:creationId xmlns:a16="http://schemas.microsoft.com/office/drawing/2014/main" id="{CBEB319E-5BC5-421D-9A58-44954F0A351D}"/>
              </a:ext>
            </a:extLst>
          </p:cNvPr>
          <p:cNvSpPr>
            <a:spLocks noGrp="1"/>
          </p:cNvSpPr>
          <p:nvPr>
            <p:ph type="sldNum" sz="quarter" idx="10"/>
          </p:nvPr>
        </p:nvSpPr>
        <p:spPr/>
        <p:txBody>
          <a:bodyPr/>
          <a:lstStyle/>
          <a:p>
            <a:fld id="{D49045F3-6374-734B-8F93-20B355458FDD}" type="slidenum">
              <a:rPr lang="en-GB" smtClean="0"/>
              <a:pPr/>
              <a:t>3</a:t>
            </a:fld>
            <a:endParaRPr lang="en-GB"/>
          </a:p>
        </p:txBody>
      </p:sp>
      <p:sp>
        <p:nvSpPr>
          <p:cNvPr id="5" name="Speech Bubble: Rectangle 4">
            <a:extLst>
              <a:ext uri="{FF2B5EF4-FFF2-40B4-BE49-F238E27FC236}">
                <a16:creationId xmlns:a16="http://schemas.microsoft.com/office/drawing/2014/main" id="{015EB4BA-4B7E-4926-A2E5-B853D6E3C7CF}"/>
              </a:ext>
            </a:extLst>
          </p:cNvPr>
          <p:cNvSpPr/>
          <p:nvPr/>
        </p:nvSpPr>
        <p:spPr>
          <a:xfrm>
            <a:off x="3638349" y="2435192"/>
            <a:ext cx="4206240" cy="2464067"/>
          </a:xfrm>
          <a:prstGeom prst="wedgeRectCallout">
            <a:avLst/>
          </a:prstGeom>
          <a:noFill/>
          <a:ln w="76200" cap="flat" cmpd="sng" algn="ctr">
            <a:solidFill>
              <a:srgbClr val="E5007E"/>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GB" sz="3600" b="1">
                <a:solidFill>
                  <a:srgbClr val="05386C"/>
                </a:solidFill>
                <a:latin typeface="+mj-lt"/>
              </a:rPr>
              <a:t>What is important to us?</a:t>
            </a:r>
          </a:p>
        </p:txBody>
      </p:sp>
    </p:spTree>
    <p:extLst>
      <p:ext uri="{BB962C8B-B14F-4D97-AF65-F5344CB8AC3E}">
        <p14:creationId xmlns:p14="http://schemas.microsoft.com/office/powerpoint/2010/main" val="919939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D0147B-0442-4AE9-9754-AFC1BC4E58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9045F3-6374-734B-8F93-20B355458FD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76772854-42B1-4DDC-ADA5-B12EB6B6CF12}"/>
              </a:ext>
            </a:extLst>
          </p:cNvPr>
          <p:cNvSpPr/>
          <p:nvPr/>
        </p:nvSpPr>
        <p:spPr>
          <a:xfrm>
            <a:off x="7292537" y="494149"/>
            <a:ext cx="3187074" cy="2346705"/>
          </a:xfrm>
          <a:prstGeom prst="rect">
            <a:avLst/>
          </a:prstGeom>
          <a:ln w="7620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According to Arts Council England, what percentage of the artistic workforce in NPO’s disability status was unknown to them?</a:t>
            </a:r>
          </a:p>
        </p:txBody>
      </p:sp>
      <p:sp>
        <p:nvSpPr>
          <p:cNvPr id="9" name="Rectangle 8">
            <a:extLst>
              <a:ext uri="{FF2B5EF4-FFF2-40B4-BE49-F238E27FC236}">
                <a16:creationId xmlns:a16="http://schemas.microsoft.com/office/drawing/2014/main" id="{E474D457-50AA-4AA0-AB81-6EC439AA9F37}"/>
              </a:ext>
            </a:extLst>
          </p:cNvPr>
          <p:cNvSpPr/>
          <p:nvPr/>
        </p:nvSpPr>
        <p:spPr>
          <a:xfrm>
            <a:off x="3829497" y="487567"/>
            <a:ext cx="3187074" cy="2353287"/>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a:rPr>
              <a:t>According to recent EDI reports, what percentage of UK conservatoire students are white?</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46E9B193-0535-40EA-A1A5-B95EB1B51341}"/>
              </a:ext>
            </a:extLst>
          </p:cNvPr>
          <p:cNvSpPr/>
          <p:nvPr/>
        </p:nvSpPr>
        <p:spPr>
          <a:xfrm>
            <a:off x="3850190" y="3448365"/>
            <a:ext cx="3166381" cy="2251100"/>
          </a:xfrm>
          <a:prstGeom prst="rect">
            <a:avLst/>
          </a:prstGeom>
          <a:ln w="762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What percentage of </a:t>
            </a:r>
            <a:r>
              <a:rPr lang="en-GB" dirty="0">
                <a:solidFill>
                  <a:prstClr val="black"/>
                </a:solidFill>
                <a:latin typeface="Calibri"/>
              </a:rPr>
              <a:t>Leeds Conservatoire</a:t>
            </a:r>
            <a:r>
              <a:rPr kumimoji="0" lang="en-GB" sz="1800" b="0" i="0" u="none" strike="noStrike" kern="1200" cap="none" spc="0" normalizeH="0" baseline="0" noProof="0" dirty="0">
                <a:ln>
                  <a:noFill/>
                </a:ln>
                <a:solidFill>
                  <a:prstClr val="black"/>
                </a:solidFill>
                <a:effectLst/>
                <a:uLnTx/>
                <a:uFillTx/>
                <a:latin typeface="Calibri"/>
                <a:ea typeface="+mn-ea"/>
                <a:cs typeface="+mn-cs"/>
              </a:rPr>
              <a:t> staff have </a:t>
            </a:r>
            <a:r>
              <a:rPr lang="en-GB" dirty="0">
                <a:solidFill>
                  <a:prstClr val="black"/>
                </a:solidFill>
                <a:latin typeface="Calibri"/>
              </a:rPr>
              <a:t>disclosed that</a:t>
            </a:r>
            <a:r>
              <a:rPr kumimoji="0" lang="en-GB" sz="1800" b="0" i="0" u="none" strike="noStrike" kern="1200" cap="none" spc="0" normalizeH="0" baseline="0" noProof="0" dirty="0">
                <a:ln>
                  <a:noFill/>
                </a:ln>
                <a:solidFill>
                  <a:prstClr val="black"/>
                </a:solidFill>
                <a:effectLst/>
                <a:uLnTx/>
                <a:uFillTx/>
                <a:latin typeface="Calibri"/>
                <a:ea typeface="+mn-ea"/>
                <a:cs typeface="+mn-cs"/>
              </a:rPr>
              <a:t> they belong to the LGBT+ community?</a:t>
            </a:r>
          </a:p>
        </p:txBody>
      </p:sp>
      <p:sp>
        <p:nvSpPr>
          <p:cNvPr id="13" name="Rectangle 12">
            <a:extLst>
              <a:ext uri="{FF2B5EF4-FFF2-40B4-BE49-F238E27FC236}">
                <a16:creationId xmlns:a16="http://schemas.microsoft.com/office/drawing/2014/main" id="{838092B2-FADE-43FA-BB4E-2A1538359A47}"/>
              </a:ext>
            </a:extLst>
          </p:cNvPr>
          <p:cNvSpPr/>
          <p:nvPr/>
        </p:nvSpPr>
        <p:spPr>
          <a:xfrm>
            <a:off x="355116" y="3429001"/>
            <a:ext cx="3187074" cy="2270464"/>
          </a:xfrm>
          <a:prstGeom prst="rect">
            <a:avLst/>
          </a:prstGeom>
          <a:ln w="76200"/>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latin typeface="Calibri"/>
                <a:ea typeface="+mn-ea"/>
                <a:cs typeface="+mn-cs"/>
              </a:rPr>
              <a:t>According to Arts Council England, amongst musicians in the workforce, what percentage more likely are men to work with an orchestra or large music ensemble than women?</a:t>
            </a:r>
          </a:p>
        </p:txBody>
      </p:sp>
      <p:sp>
        <p:nvSpPr>
          <p:cNvPr id="14" name="Rectangle 13">
            <a:extLst>
              <a:ext uri="{FF2B5EF4-FFF2-40B4-BE49-F238E27FC236}">
                <a16:creationId xmlns:a16="http://schemas.microsoft.com/office/drawing/2014/main" id="{1A06B86B-3431-4765-B57B-97FB43129BC7}"/>
              </a:ext>
            </a:extLst>
          </p:cNvPr>
          <p:cNvSpPr/>
          <p:nvPr/>
        </p:nvSpPr>
        <p:spPr>
          <a:xfrm>
            <a:off x="355116" y="487567"/>
            <a:ext cx="3187074" cy="2353287"/>
          </a:xfrm>
          <a:prstGeom prst="rect">
            <a:avLst/>
          </a:prstGeom>
          <a:ln w="76200"/>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According to Black Lives in Music, what percentage of black music creators feel there are barriers to progression?</a:t>
            </a:r>
          </a:p>
        </p:txBody>
      </p:sp>
      <p:sp>
        <p:nvSpPr>
          <p:cNvPr id="15" name="TextBox 14">
            <a:extLst>
              <a:ext uri="{FF2B5EF4-FFF2-40B4-BE49-F238E27FC236}">
                <a16:creationId xmlns:a16="http://schemas.microsoft.com/office/drawing/2014/main" id="{48D0347E-0442-41C0-8FF2-7818E65EE932}"/>
              </a:ext>
            </a:extLst>
          </p:cNvPr>
          <p:cNvSpPr txBox="1"/>
          <p:nvPr/>
        </p:nvSpPr>
        <p:spPr>
          <a:xfrm>
            <a:off x="201494" y="6031082"/>
            <a:ext cx="11152306" cy="1015663"/>
          </a:xfrm>
          <a:prstGeom prst="rect">
            <a:avLst/>
          </a:prstGeom>
          <a:noFill/>
        </p:spPr>
        <p:txBody>
          <a:bodyPr wrap="square" lIns="91440" tIns="45720" rIns="91440" bIns="45720" rtlCol="0" anchor="t">
            <a:spAutoFit/>
          </a:bodyPr>
          <a:lstStyle/>
          <a:p>
            <a:pPr lvl="0">
              <a:defRPr/>
            </a:pPr>
            <a:r>
              <a:rPr lang="en-GB" sz="1400" dirty="0">
                <a:solidFill>
                  <a:prstClr val="black"/>
                </a:solidFill>
                <a:hlinkClick r:id="rId3"/>
              </a:rPr>
              <a:t>https://www.artscouncil.org.uk/sites/default/files/download-file/Executive_Summary.pdf</a:t>
            </a:r>
            <a:endParaRPr lang="en-GB" sz="1400" dirty="0">
              <a:solidFill>
                <a:prstClr val="black"/>
              </a:solidFill>
            </a:endParaRPr>
          </a:p>
          <a:p>
            <a:pPr lvl="0">
              <a:defRPr/>
            </a:pPr>
            <a:r>
              <a:rPr lang="en-GB" sz="1400" dirty="0">
                <a:solidFill>
                  <a:prstClr val="black"/>
                </a:solidFill>
                <a:hlinkClick r:id="rId4"/>
              </a:rPr>
              <a:t>https://blim.org.uk/</a:t>
            </a:r>
            <a:endParaRPr lang="en-GB" sz="1400" dirty="0">
              <a:solidFill>
                <a:prstClr val="black"/>
              </a:solidFill>
            </a:endParaRPr>
          </a:p>
          <a:p>
            <a:pPr lvl="0">
              <a:defRPr/>
            </a:pPr>
            <a:r>
              <a:rPr lang="en-GB" sz="1400" dirty="0">
                <a:solidFill>
                  <a:prstClr val="black"/>
                </a:solidFill>
                <a:hlinkClick r:id="rId5"/>
              </a:rPr>
              <a:t>https://www.leedsconservatoire.ac.uk/about-us/about-leeds-conservatoire/corporate/edi-documents/</a:t>
            </a:r>
            <a:r>
              <a:rPr lang="en-GB" sz="1400" dirty="0">
                <a:solidFill>
                  <a:prstClr val="black"/>
                </a:solidFill>
              </a:rPr>
              <a:t> </a:t>
            </a:r>
            <a:endParaRPr lang="en-GB" sz="1400" dirty="0">
              <a:solidFill>
                <a:prstClr val="black"/>
              </a:solidFill>
              <a:latin typeface="Calibri"/>
            </a:endParaRPr>
          </a:p>
          <a:p>
            <a:pPr lvl="0">
              <a:defRPr/>
            </a:pPr>
            <a:endParaRPr lang="en-GB" dirty="0">
              <a:solidFill>
                <a:prstClr val="black"/>
              </a:solidFill>
            </a:endParaRPr>
          </a:p>
        </p:txBody>
      </p:sp>
      <p:sp>
        <p:nvSpPr>
          <p:cNvPr id="16" name="Rectangle 15">
            <a:extLst>
              <a:ext uri="{FF2B5EF4-FFF2-40B4-BE49-F238E27FC236}">
                <a16:creationId xmlns:a16="http://schemas.microsoft.com/office/drawing/2014/main" id="{DDA3B226-9E8B-46CA-877F-0FA794698174}"/>
              </a:ext>
            </a:extLst>
          </p:cNvPr>
          <p:cNvSpPr/>
          <p:nvPr/>
        </p:nvSpPr>
        <p:spPr>
          <a:xfrm>
            <a:off x="479392" y="608182"/>
            <a:ext cx="2938509" cy="20745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FDFCF9"/>
                </a:solidFill>
                <a:latin typeface="Rama Gothic E Regular"/>
              </a:rPr>
              <a:t>86%</a:t>
            </a:r>
            <a:endParaRPr lang="en-GB" sz="3600" b="1" i="0" u="none" strike="noStrike" kern="1200" cap="none" spc="0" normalizeH="0" baseline="0" noProof="0" dirty="0">
              <a:ln>
                <a:noFill/>
              </a:ln>
              <a:solidFill>
                <a:srgbClr val="FDFCF9"/>
              </a:solidFill>
              <a:effectLst/>
              <a:uLnTx/>
              <a:uFillTx/>
              <a:latin typeface="Rama Gothic E Regular"/>
            </a:endParaRPr>
          </a:p>
        </p:txBody>
      </p:sp>
      <p:sp>
        <p:nvSpPr>
          <p:cNvPr id="19" name="Rectangle 18">
            <a:extLst>
              <a:ext uri="{FF2B5EF4-FFF2-40B4-BE49-F238E27FC236}">
                <a16:creationId xmlns:a16="http://schemas.microsoft.com/office/drawing/2014/main" id="{5BE5C164-85AE-4FEA-95AA-419CCF8BECDA}"/>
              </a:ext>
            </a:extLst>
          </p:cNvPr>
          <p:cNvSpPr/>
          <p:nvPr/>
        </p:nvSpPr>
        <p:spPr>
          <a:xfrm>
            <a:off x="3926921" y="626054"/>
            <a:ext cx="2992226" cy="207631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FDFCF9"/>
                </a:solidFill>
                <a:latin typeface="Rama Gothic E Regular"/>
              </a:rPr>
              <a:t>89%</a:t>
            </a:r>
            <a:endParaRPr kumimoji="0" lang="en-GB" sz="3600" b="1" i="0" u="none" strike="noStrike" kern="1200" cap="none" spc="0" normalizeH="0" baseline="0" noProof="0" dirty="0">
              <a:ln>
                <a:noFill/>
              </a:ln>
              <a:solidFill>
                <a:srgbClr val="FDFCF9"/>
              </a:solidFill>
              <a:effectLst/>
              <a:uLnTx/>
              <a:uFillTx/>
              <a:latin typeface="Rama Gothic E Regular"/>
              <a:ea typeface="+mn-ea"/>
              <a:cs typeface="+mn-cs"/>
            </a:endParaRPr>
          </a:p>
        </p:txBody>
      </p:sp>
      <p:sp>
        <p:nvSpPr>
          <p:cNvPr id="20" name="Rectangle 19">
            <a:extLst>
              <a:ext uri="{FF2B5EF4-FFF2-40B4-BE49-F238E27FC236}">
                <a16:creationId xmlns:a16="http://schemas.microsoft.com/office/drawing/2014/main" id="{BBBD4E21-9E6D-4F80-9145-8B5294A69FB7}"/>
              </a:ext>
            </a:extLst>
          </p:cNvPr>
          <p:cNvSpPr/>
          <p:nvPr/>
        </p:nvSpPr>
        <p:spPr>
          <a:xfrm>
            <a:off x="479393" y="3524227"/>
            <a:ext cx="2938509" cy="202794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FDFCF9"/>
                </a:solidFill>
                <a:latin typeface="Rama Gothic E Regular"/>
              </a:rPr>
              <a:t>12</a:t>
            </a:r>
            <a:r>
              <a:rPr kumimoji="0" lang="en-GB" sz="3600" b="1" i="0" u="none" strike="noStrike" kern="1200" cap="none" spc="0" normalizeH="0" baseline="0" noProof="0" dirty="0">
                <a:ln>
                  <a:noFill/>
                </a:ln>
                <a:solidFill>
                  <a:srgbClr val="FDFCF9"/>
                </a:solidFill>
                <a:effectLst/>
                <a:uLnTx/>
                <a:uFillTx/>
                <a:latin typeface="Rama Gothic E Regular"/>
                <a:ea typeface="+mn-ea"/>
                <a:cs typeface="+mn-cs"/>
              </a:rPr>
              <a:t>%</a:t>
            </a:r>
          </a:p>
        </p:txBody>
      </p:sp>
      <p:sp>
        <p:nvSpPr>
          <p:cNvPr id="21" name="Rectangle 20">
            <a:extLst>
              <a:ext uri="{FF2B5EF4-FFF2-40B4-BE49-F238E27FC236}">
                <a16:creationId xmlns:a16="http://schemas.microsoft.com/office/drawing/2014/main" id="{92491934-BE54-40E9-AF00-27E0CC19EE54}"/>
              </a:ext>
            </a:extLst>
          </p:cNvPr>
          <p:cNvSpPr/>
          <p:nvPr/>
        </p:nvSpPr>
        <p:spPr>
          <a:xfrm>
            <a:off x="7402563" y="624594"/>
            <a:ext cx="2967022" cy="20763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FDFCF9"/>
                </a:solidFill>
                <a:latin typeface="Rama Gothic E Regular"/>
              </a:rPr>
              <a:t>75%</a:t>
            </a:r>
            <a:endParaRPr kumimoji="0" lang="en-GB" sz="3600" b="1" i="0" u="none" strike="noStrike" kern="1200" cap="none" spc="0" normalizeH="0" baseline="0" noProof="0" dirty="0">
              <a:ln>
                <a:noFill/>
              </a:ln>
              <a:solidFill>
                <a:srgbClr val="FDFCF9"/>
              </a:solidFill>
              <a:effectLst/>
              <a:uLnTx/>
              <a:uFillTx/>
              <a:latin typeface="Rama Gothic E Regular"/>
              <a:ea typeface="+mn-ea"/>
              <a:cs typeface="+mn-cs"/>
            </a:endParaRPr>
          </a:p>
        </p:txBody>
      </p:sp>
      <p:sp>
        <p:nvSpPr>
          <p:cNvPr id="22" name="Rectangle 21">
            <a:extLst>
              <a:ext uri="{FF2B5EF4-FFF2-40B4-BE49-F238E27FC236}">
                <a16:creationId xmlns:a16="http://schemas.microsoft.com/office/drawing/2014/main" id="{6E7AE225-D5F2-4000-829E-9CB241AC14BB}"/>
              </a:ext>
            </a:extLst>
          </p:cNvPr>
          <p:cNvSpPr/>
          <p:nvPr/>
        </p:nvSpPr>
        <p:spPr>
          <a:xfrm>
            <a:off x="3960073" y="3563136"/>
            <a:ext cx="2959074" cy="202155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rgbClr val="FDFCF9"/>
                </a:solidFill>
                <a:latin typeface="Rama Gothic E Regular"/>
              </a:rPr>
              <a:t>5</a:t>
            </a:r>
            <a:r>
              <a:rPr kumimoji="0" lang="en-GB" sz="3600" b="1" i="0" u="none" strike="noStrike" kern="1200" cap="none" spc="0" normalizeH="0" baseline="0" noProof="0" dirty="0">
                <a:ln>
                  <a:noFill/>
                </a:ln>
                <a:solidFill>
                  <a:srgbClr val="FDFCF9"/>
                </a:solidFill>
                <a:effectLst/>
                <a:uLnTx/>
                <a:uFillTx/>
                <a:latin typeface="Rama Gothic E Regular"/>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DFCF9"/>
                </a:solidFill>
                <a:effectLst/>
                <a:uLnTx/>
                <a:uFillTx/>
                <a:latin typeface="Rama Gothic E Regular"/>
                <a:ea typeface="+mn-ea"/>
                <a:cs typeface="+mn-cs"/>
              </a:rPr>
              <a:t>41% have not disclosed to us</a:t>
            </a:r>
          </a:p>
        </p:txBody>
      </p:sp>
      <p:sp>
        <p:nvSpPr>
          <p:cNvPr id="27" name="Rectangle 26">
            <a:extLst>
              <a:ext uri="{FF2B5EF4-FFF2-40B4-BE49-F238E27FC236}">
                <a16:creationId xmlns:a16="http://schemas.microsoft.com/office/drawing/2014/main" id="{B9D152F2-E3C5-420E-8530-2DDF279E995B}"/>
              </a:ext>
            </a:extLst>
          </p:cNvPr>
          <p:cNvSpPr/>
          <p:nvPr/>
        </p:nvSpPr>
        <p:spPr>
          <a:xfrm>
            <a:off x="7292537" y="3428999"/>
            <a:ext cx="3187075" cy="2270465"/>
          </a:xfrm>
          <a:prstGeom prst="rect">
            <a:avLst/>
          </a:prstGeom>
          <a:solidFill>
            <a:srgbClr val="FDFCF9"/>
          </a:solidFill>
          <a:ln w="76200" cap="flat" cmpd="sng" algn="ctr">
            <a:solidFill>
              <a:srgbClr val="FF007E"/>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Calibri"/>
                <a:ea typeface="+mn-ea"/>
                <a:cs typeface="+mn-cs"/>
              </a:rPr>
              <a:t>What number of </a:t>
            </a:r>
            <a:r>
              <a:rPr lang="en-GB" kern="0" dirty="0">
                <a:solidFill>
                  <a:prstClr val="black"/>
                </a:solidFill>
                <a:latin typeface="Calibri"/>
              </a:rPr>
              <a:t>Leeds C</a:t>
            </a:r>
            <a:r>
              <a:rPr kumimoji="0" lang="en-GB" sz="1800" b="0" i="0" u="none" strike="noStrike" kern="0" cap="none" spc="0" normalizeH="0" baseline="0" noProof="0" dirty="0" err="1">
                <a:ln>
                  <a:noFill/>
                </a:ln>
                <a:solidFill>
                  <a:prstClr val="black"/>
                </a:solidFill>
                <a:effectLst/>
                <a:uLnTx/>
                <a:uFillTx/>
                <a:latin typeface="Calibri"/>
                <a:ea typeface="+mn-ea"/>
                <a:cs typeface="+mn-cs"/>
              </a:rPr>
              <a:t>onservatoire</a:t>
            </a:r>
            <a:r>
              <a:rPr kumimoji="0" lang="en-GB" sz="1800" b="0" i="0" u="none" strike="noStrike" kern="0" cap="none" spc="0" normalizeH="0" baseline="0" noProof="0" dirty="0">
                <a:ln>
                  <a:noFill/>
                </a:ln>
                <a:solidFill>
                  <a:prstClr val="black"/>
                </a:solidFill>
                <a:effectLst/>
                <a:uLnTx/>
                <a:uFillTx/>
                <a:latin typeface="Calibri"/>
                <a:ea typeface="+mn-ea"/>
                <a:cs typeface="+mn-cs"/>
              </a:rPr>
              <a:t> learners are from areas with high levels of deprivation? </a:t>
            </a:r>
          </a:p>
        </p:txBody>
      </p:sp>
      <p:sp>
        <p:nvSpPr>
          <p:cNvPr id="28" name="Rectangle 27">
            <a:extLst>
              <a:ext uri="{FF2B5EF4-FFF2-40B4-BE49-F238E27FC236}">
                <a16:creationId xmlns:a16="http://schemas.microsoft.com/office/drawing/2014/main" id="{2C76B85A-7BF7-42F4-8C37-107C6AE89E34}"/>
              </a:ext>
            </a:extLst>
          </p:cNvPr>
          <p:cNvSpPr/>
          <p:nvPr/>
        </p:nvSpPr>
        <p:spPr>
          <a:xfrm>
            <a:off x="7403978" y="3536919"/>
            <a:ext cx="2967023" cy="2027941"/>
          </a:xfrm>
          <a:prstGeom prst="rect">
            <a:avLst/>
          </a:prstGeom>
          <a:solidFill>
            <a:srgbClr val="FF007E"/>
          </a:solidFill>
          <a:ln w="12700" cap="flat" cmpd="sng" algn="ctr">
            <a:solidFill>
              <a:srgbClr val="FF007E">
                <a:shade val="50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600" b="1" i="0" u="none" strike="noStrike" kern="0" cap="none" spc="0" normalizeH="0" baseline="0" noProof="0" dirty="0">
                <a:ln>
                  <a:noFill/>
                </a:ln>
                <a:solidFill>
                  <a:srgbClr val="FDFCF9"/>
                </a:solidFill>
                <a:effectLst/>
                <a:uLnTx/>
                <a:uFillTx/>
                <a:latin typeface="Rama Gothic E Regular"/>
                <a:ea typeface="+mn-ea"/>
                <a:cs typeface="+mn-cs"/>
              </a:rPr>
              <a:t>401 (25%)</a:t>
            </a:r>
          </a:p>
        </p:txBody>
      </p:sp>
    </p:spTree>
    <p:extLst>
      <p:ext uri="{BB962C8B-B14F-4D97-AF65-F5344CB8AC3E}">
        <p14:creationId xmlns:p14="http://schemas.microsoft.com/office/powerpoint/2010/main" val="364506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P spid="21" grpId="0" animBg="1"/>
      <p:bldP spid="22"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6D209-C3CC-4BA0-BB5F-1F8D1E59085E}"/>
              </a:ext>
            </a:extLst>
          </p:cNvPr>
          <p:cNvSpPr>
            <a:spLocks noGrp="1"/>
          </p:cNvSpPr>
          <p:nvPr>
            <p:ph type="title"/>
          </p:nvPr>
        </p:nvSpPr>
        <p:spPr>
          <a:xfrm>
            <a:off x="149290" y="136523"/>
            <a:ext cx="9360877" cy="1325563"/>
          </a:xfrm>
        </p:spPr>
        <p:txBody>
          <a:bodyPr>
            <a:normAutofit fontScale="90000"/>
          </a:bodyPr>
          <a:lstStyle/>
          <a:p>
            <a:r>
              <a:rPr lang="en-GB" dirty="0"/>
              <a:t>The Equality Act 2010</a:t>
            </a:r>
            <a:br>
              <a:rPr lang="en-GB" dirty="0"/>
            </a:br>
            <a:r>
              <a:rPr lang="en-GB" dirty="0"/>
              <a:t>Protected Characteristics</a:t>
            </a:r>
          </a:p>
        </p:txBody>
      </p:sp>
      <p:sp>
        <p:nvSpPr>
          <p:cNvPr id="4" name="Slide Number Placeholder 3">
            <a:extLst>
              <a:ext uri="{FF2B5EF4-FFF2-40B4-BE49-F238E27FC236}">
                <a16:creationId xmlns:a16="http://schemas.microsoft.com/office/drawing/2014/main" id="{C4C0C858-25D3-4F45-B78A-C3B9D0FD2FE5}"/>
              </a:ext>
            </a:extLst>
          </p:cNvPr>
          <p:cNvSpPr>
            <a:spLocks noGrp="1"/>
          </p:cNvSpPr>
          <p:nvPr>
            <p:ph type="sldNum" sz="quarter" idx="10"/>
          </p:nvPr>
        </p:nvSpPr>
        <p:spPr/>
        <p:txBody>
          <a:bodyPr/>
          <a:lstStyle/>
          <a:p>
            <a:fld id="{D49045F3-6374-734B-8F93-20B355458FDD}" type="slidenum">
              <a:rPr lang="en-GB" smtClean="0"/>
              <a:pPr/>
              <a:t>5</a:t>
            </a:fld>
            <a:endParaRPr lang="en-GB"/>
          </a:p>
        </p:txBody>
      </p:sp>
      <p:graphicFrame>
        <p:nvGraphicFramePr>
          <p:cNvPr id="5" name="Diagram 4">
            <a:extLst>
              <a:ext uri="{FF2B5EF4-FFF2-40B4-BE49-F238E27FC236}">
                <a16:creationId xmlns:a16="http://schemas.microsoft.com/office/drawing/2014/main" id="{4568439D-93AB-4FC6-B152-E388C568B934}"/>
              </a:ext>
            </a:extLst>
          </p:cNvPr>
          <p:cNvGraphicFramePr/>
          <p:nvPr/>
        </p:nvGraphicFramePr>
        <p:xfrm>
          <a:off x="2417011" y="365760"/>
          <a:ext cx="9518315" cy="63727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DA0E504-627B-4FD4-8351-F4C0B0D100FA}"/>
              </a:ext>
            </a:extLst>
          </p:cNvPr>
          <p:cNvSpPr txBox="1"/>
          <p:nvPr/>
        </p:nvSpPr>
        <p:spPr>
          <a:xfrm>
            <a:off x="564584" y="2062559"/>
            <a:ext cx="3200400" cy="3323987"/>
          </a:xfrm>
          <a:prstGeom prst="rect">
            <a:avLst/>
          </a:prstGeom>
          <a:noFill/>
        </p:spPr>
        <p:txBody>
          <a:bodyPr wrap="square" rtlCol="0">
            <a:spAutoFit/>
          </a:bodyPr>
          <a:lstStyle/>
          <a:p>
            <a:r>
              <a:rPr lang="en-GB" sz="2400" dirty="0"/>
              <a:t>It is against the law to discriminate against someone because of a protected characteristic.</a:t>
            </a:r>
          </a:p>
          <a:p>
            <a:endParaRPr lang="en-GB" sz="2400" dirty="0"/>
          </a:p>
          <a:p>
            <a:r>
              <a:rPr lang="en-GB" sz="2400" dirty="0"/>
              <a:t>There are 9 protected characteristics…</a:t>
            </a:r>
          </a:p>
          <a:p>
            <a:endParaRPr lang="en-GB" sz="2400" dirty="0"/>
          </a:p>
          <a:p>
            <a:endParaRPr lang="en-GB" dirty="0"/>
          </a:p>
        </p:txBody>
      </p:sp>
    </p:spTree>
    <p:extLst>
      <p:ext uri="{BB962C8B-B14F-4D97-AF65-F5344CB8AC3E}">
        <p14:creationId xmlns:p14="http://schemas.microsoft.com/office/powerpoint/2010/main" val="50425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BE1D73-CB61-40D4-893F-30424823C5F5}"/>
              </a:ext>
            </a:extLst>
          </p:cNvPr>
          <p:cNvPicPr>
            <a:picLocks noChangeAspect="1"/>
          </p:cNvPicPr>
          <p:nvPr/>
        </p:nvPicPr>
        <p:blipFill>
          <a:blip r:embed="rId2"/>
          <a:stretch>
            <a:fillRect/>
          </a:stretch>
        </p:blipFill>
        <p:spPr>
          <a:xfrm>
            <a:off x="6811347" y="1276433"/>
            <a:ext cx="4945224" cy="2926961"/>
          </a:xfrm>
          <a:prstGeom prst="rect">
            <a:avLst/>
          </a:prstGeom>
        </p:spPr>
      </p:pic>
      <p:sp>
        <p:nvSpPr>
          <p:cNvPr id="2" name="Title 1">
            <a:extLst>
              <a:ext uri="{FF2B5EF4-FFF2-40B4-BE49-F238E27FC236}">
                <a16:creationId xmlns:a16="http://schemas.microsoft.com/office/drawing/2014/main" id="{6B8A0396-440C-43B9-AA31-7B5493EBB074}"/>
              </a:ext>
            </a:extLst>
          </p:cNvPr>
          <p:cNvSpPr>
            <a:spLocks noGrp="1"/>
          </p:cNvSpPr>
          <p:nvPr>
            <p:ph type="title"/>
          </p:nvPr>
        </p:nvSpPr>
        <p:spPr>
          <a:xfrm>
            <a:off x="267478" y="229375"/>
            <a:ext cx="9360877" cy="1325563"/>
          </a:xfrm>
        </p:spPr>
        <p:txBody>
          <a:bodyPr/>
          <a:lstStyle/>
          <a:p>
            <a:r>
              <a:rPr lang="en-GB" dirty="0"/>
              <a:t>Equity, Equality &amp; Inclusion</a:t>
            </a:r>
          </a:p>
        </p:txBody>
      </p:sp>
      <p:sp>
        <p:nvSpPr>
          <p:cNvPr id="3" name="Content Placeholder 2">
            <a:extLst>
              <a:ext uri="{FF2B5EF4-FFF2-40B4-BE49-F238E27FC236}">
                <a16:creationId xmlns:a16="http://schemas.microsoft.com/office/drawing/2014/main" id="{02FFA256-7CD3-4A91-A220-6F57936AB98F}"/>
              </a:ext>
            </a:extLst>
          </p:cNvPr>
          <p:cNvSpPr>
            <a:spLocks noGrp="1"/>
          </p:cNvSpPr>
          <p:nvPr>
            <p:ph idx="1"/>
          </p:nvPr>
        </p:nvSpPr>
        <p:spPr>
          <a:xfrm>
            <a:off x="203718" y="1554938"/>
            <a:ext cx="11784563" cy="4447845"/>
          </a:xfrm>
        </p:spPr>
        <p:txBody>
          <a:bodyPr>
            <a:normAutofit/>
          </a:bodyPr>
          <a:lstStyle/>
          <a:p>
            <a:pPr marL="0" indent="0">
              <a:buNone/>
            </a:pPr>
            <a:r>
              <a:rPr lang="en-GB" b="1" dirty="0">
                <a:solidFill>
                  <a:srgbClr val="E5007E"/>
                </a:solidFill>
                <a:latin typeface="+mj-lt"/>
              </a:rPr>
              <a:t>Equality</a:t>
            </a:r>
            <a:endParaRPr lang="en-GB" sz="2400" b="1" dirty="0">
              <a:solidFill>
                <a:srgbClr val="E5007E"/>
              </a:solidFill>
            </a:endParaRPr>
          </a:p>
          <a:p>
            <a:pPr marL="0" indent="0">
              <a:buNone/>
            </a:pPr>
            <a:r>
              <a:rPr lang="en-GB" sz="2000" dirty="0"/>
              <a:t>The term Equality refers to the principle of fairness, it </a:t>
            </a:r>
            <a:br>
              <a:rPr lang="en-GB" sz="2000" dirty="0"/>
            </a:br>
            <a:r>
              <a:rPr lang="en-GB" sz="2000" dirty="0"/>
              <a:t>encompasses a wide variety of modules, programmes </a:t>
            </a:r>
            <a:br>
              <a:rPr lang="en-GB" sz="2000" dirty="0"/>
            </a:br>
            <a:r>
              <a:rPr lang="en-GB" sz="2000" dirty="0"/>
              <a:t>and strategies that may be considered fair, but not </a:t>
            </a:r>
            <a:br>
              <a:rPr lang="en-GB" sz="2000" dirty="0"/>
            </a:br>
            <a:r>
              <a:rPr lang="en-GB" sz="2000" dirty="0"/>
              <a:t>necessarily equal.</a:t>
            </a:r>
          </a:p>
          <a:p>
            <a:pPr marL="0" indent="0">
              <a:buNone/>
            </a:pPr>
            <a:r>
              <a:rPr lang="en-GB" b="1" dirty="0">
                <a:solidFill>
                  <a:srgbClr val="E5007E"/>
                </a:solidFill>
                <a:latin typeface="+mj-lt"/>
              </a:rPr>
              <a:t>Equity</a:t>
            </a:r>
          </a:p>
          <a:p>
            <a:pPr marL="0" indent="0">
              <a:buNone/>
            </a:pPr>
            <a:r>
              <a:rPr lang="en-GB" sz="2000" dirty="0"/>
              <a:t>Being able to access and gain equal opportunities to </a:t>
            </a:r>
            <a:br>
              <a:rPr lang="en-GB" sz="2000" dirty="0"/>
            </a:br>
            <a:r>
              <a:rPr lang="en-GB" sz="2000" dirty="0"/>
              <a:t>education and learning.</a:t>
            </a:r>
          </a:p>
          <a:p>
            <a:pPr marL="0" indent="0">
              <a:buClr>
                <a:schemeClr val="accent3"/>
              </a:buClr>
              <a:buNone/>
            </a:pPr>
            <a:r>
              <a:rPr lang="en-GB" b="1" dirty="0">
                <a:solidFill>
                  <a:srgbClr val="E5007E"/>
                </a:solidFill>
                <a:latin typeface="+mj-lt"/>
              </a:rPr>
              <a:t>Inclusion</a:t>
            </a:r>
          </a:p>
          <a:p>
            <a:pPr marL="0" indent="0">
              <a:buClr>
                <a:schemeClr val="accent3"/>
              </a:buClr>
              <a:buNone/>
            </a:pPr>
            <a:r>
              <a:rPr lang="en-US" sz="2000" dirty="0">
                <a:ea typeface="+mn-lt"/>
                <a:cs typeface="+mn-lt"/>
              </a:rPr>
              <a:t>The culture in which the mix of people feel comfortable and confident to be themselves, work or learn in a way that suits them, and aligns with </a:t>
            </a:r>
            <a:r>
              <a:rPr lang="en-US" sz="2000" dirty="0" err="1">
                <a:ea typeface="+mn-lt"/>
                <a:cs typeface="+mn-lt"/>
              </a:rPr>
              <a:t>organisational</a:t>
            </a:r>
            <a:r>
              <a:rPr lang="en-US" sz="2000" dirty="0">
                <a:ea typeface="+mn-lt"/>
                <a:cs typeface="+mn-lt"/>
              </a:rPr>
              <a:t> values. Inclusion will ensure that everyone feels valued and can contribute.</a:t>
            </a:r>
            <a:endParaRPr lang="en-US" sz="2000" dirty="0">
              <a:cs typeface="Arial"/>
            </a:endParaRPr>
          </a:p>
          <a:p>
            <a:pPr marL="0" indent="0">
              <a:buNone/>
            </a:pPr>
            <a:endParaRPr lang="en-GB" sz="2000" b="1" dirty="0">
              <a:solidFill>
                <a:schemeClr val="accent3"/>
              </a:solidFill>
            </a:endParaRPr>
          </a:p>
          <a:p>
            <a:pPr marL="0" indent="0">
              <a:buNone/>
            </a:pPr>
            <a:endParaRPr lang="en-GB" dirty="0"/>
          </a:p>
        </p:txBody>
      </p:sp>
      <p:sp>
        <p:nvSpPr>
          <p:cNvPr id="4" name="Slide Number Placeholder 3">
            <a:extLst>
              <a:ext uri="{FF2B5EF4-FFF2-40B4-BE49-F238E27FC236}">
                <a16:creationId xmlns:a16="http://schemas.microsoft.com/office/drawing/2014/main" id="{F251D4D0-3E15-4C04-A8DB-AB3AB5F29D5F}"/>
              </a:ext>
            </a:extLst>
          </p:cNvPr>
          <p:cNvSpPr>
            <a:spLocks noGrp="1"/>
          </p:cNvSpPr>
          <p:nvPr>
            <p:ph type="sldNum" sz="quarter" idx="10"/>
          </p:nvPr>
        </p:nvSpPr>
        <p:spPr/>
        <p:txBody>
          <a:bodyPr/>
          <a:lstStyle/>
          <a:p>
            <a:fld id="{D49045F3-6374-734B-8F93-20B355458FDD}" type="slidenum">
              <a:rPr lang="en-GB" smtClean="0"/>
              <a:pPr/>
              <a:t>6</a:t>
            </a:fld>
            <a:endParaRPr lang="en-GB"/>
          </a:p>
        </p:txBody>
      </p:sp>
    </p:spTree>
    <p:extLst>
      <p:ext uri="{BB962C8B-B14F-4D97-AF65-F5344CB8AC3E}">
        <p14:creationId xmlns:p14="http://schemas.microsoft.com/office/powerpoint/2010/main" val="2476710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12DC11-73D6-4775-AADA-39A7EF5F880B}"/>
              </a:ext>
            </a:extLst>
          </p:cNvPr>
          <p:cNvSpPr>
            <a:spLocks noGrp="1"/>
          </p:cNvSpPr>
          <p:nvPr>
            <p:ph idx="1"/>
          </p:nvPr>
        </p:nvSpPr>
        <p:spPr>
          <a:xfrm>
            <a:off x="670420" y="1717915"/>
            <a:ext cx="7064229" cy="4269834"/>
          </a:xfrm>
        </p:spPr>
        <p:txBody>
          <a:bodyPr>
            <a:normAutofit/>
          </a:bodyPr>
          <a:lstStyle/>
          <a:p>
            <a:pPr marL="0" indent="0">
              <a:buClr>
                <a:schemeClr val="accent3"/>
              </a:buClr>
              <a:buNone/>
            </a:pPr>
            <a:r>
              <a:rPr lang="en-GB" dirty="0"/>
              <a:t>What examples are there of inclusion or exclusion?</a:t>
            </a:r>
          </a:p>
          <a:p>
            <a:pPr marL="0" indent="0">
              <a:buClr>
                <a:schemeClr val="accent3"/>
              </a:buClr>
              <a:buNone/>
            </a:pPr>
            <a:r>
              <a:rPr lang="en-GB" dirty="0"/>
              <a:t>What is the impact of any inclusion or exclusion? (to either the student, or the organisation)</a:t>
            </a:r>
          </a:p>
          <a:p>
            <a:pPr marL="0" indent="0">
              <a:buClr>
                <a:schemeClr val="accent3"/>
              </a:buClr>
              <a:buNone/>
            </a:pPr>
            <a:r>
              <a:rPr lang="en-GB" dirty="0"/>
              <a:t>Have you encountered a similar situation?</a:t>
            </a:r>
          </a:p>
          <a:p>
            <a:pPr marL="0" indent="0">
              <a:buClr>
                <a:schemeClr val="accent3"/>
              </a:buClr>
              <a:buNone/>
            </a:pPr>
            <a:r>
              <a:rPr lang="en-GB" dirty="0"/>
              <a:t>Are you surprised by this situation?</a:t>
            </a:r>
          </a:p>
          <a:p>
            <a:pPr marL="0" indent="0">
              <a:buClr>
                <a:schemeClr val="accent3"/>
              </a:buClr>
              <a:buNone/>
            </a:pPr>
            <a:r>
              <a:rPr lang="en-GB" dirty="0"/>
              <a:t>What could be done to improve these circumstances?</a:t>
            </a:r>
          </a:p>
          <a:p>
            <a:pPr>
              <a:buClr>
                <a:schemeClr val="accent3"/>
              </a:buClr>
              <a:buFont typeface="Wingdings" panose="05000000000000000000" pitchFamily="2" charset="2"/>
              <a:buChar char="§"/>
            </a:pPr>
            <a:endParaRPr lang="en-GB" dirty="0"/>
          </a:p>
          <a:p>
            <a:pPr marL="514350" indent="-514350">
              <a:buClr>
                <a:schemeClr val="accent3"/>
              </a:buClr>
              <a:buFont typeface="+mj-lt"/>
              <a:buAutoNum type="arabicPeriod"/>
            </a:pPr>
            <a:endParaRPr lang="en-GB" dirty="0"/>
          </a:p>
        </p:txBody>
      </p:sp>
      <p:grpSp>
        <p:nvGrpSpPr>
          <p:cNvPr id="7" name="Group 6">
            <a:extLst>
              <a:ext uri="{FF2B5EF4-FFF2-40B4-BE49-F238E27FC236}">
                <a16:creationId xmlns:a16="http://schemas.microsoft.com/office/drawing/2014/main" id="{4E8272EE-2997-41BA-B8FF-2D9FB6818E02}"/>
              </a:ext>
              <a:ext uri="{C183D7F6-B498-43B3-948B-1728B52AA6E4}">
                <adec:decorative xmlns:adec="http://schemas.microsoft.com/office/drawing/2017/decorative" val="1"/>
              </a:ext>
            </a:extLst>
          </p:cNvPr>
          <p:cNvGrpSpPr/>
          <p:nvPr/>
        </p:nvGrpSpPr>
        <p:grpSpPr>
          <a:xfrm>
            <a:off x="8689515" y="2932951"/>
            <a:ext cx="2594994" cy="2130805"/>
            <a:chOff x="8967831" y="2323749"/>
            <a:chExt cx="2594994" cy="2130805"/>
          </a:xfrm>
        </p:grpSpPr>
        <p:sp>
          <p:nvSpPr>
            <p:cNvPr id="6" name="Rectangle 5">
              <a:extLst>
                <a:ext uri="{FF2B5EF4-FFF2-40B4-BE49-F238E27FC236}">
                  <a16:creationId xmlns:a16="http://schemas.microsoft.com/office/drawing/2014/main" id="{A7C52F78-D155-470A-94AF-D1A2C1AEFA34}"/>
                </a:ext>
              </a:extLst>
            </p:cNvPr>
            <p:cNvSpPr/>
            <p:nvPr/>
          </p:nvSpPr>
          <p:spPr>
            <a:xfrm>
              <a:off x="8967831" y="2332138"/>
              <a:ext cx="2576980" cy="2122416"/>
            </a:xfrm>
            <a:prstGeom prst="rect">
              <a:avLst/>
            </a:prstGeom>
            <a:solidFill>
              <a:srgbClr val="E5007E"/>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0126011-F4D7-440D-90B2-AEB2E942B731}"/>
                </a:ext>
              </a:extLst>
            </p:cNvPr>
            <p:cNvSpPr txBox="1"/>
            <p:nvPr/>
          </p:nvSpPr>
          <p:spPr>
            <a:xfrm>
              <a:off x="9062906" y="2323749"/>
              <a:ext cx="2499919" cy="1785104"/>
            </a:xfrm>
            <a:prstGeom prst="rect">
              <a:avLst/>
            </a:prstGeom>
            <a:solidFill>
              <a:schemeClr val="bg1"/>
            </a:solidFill>
            <a:ln>
              <a:noFill/>
            </a:ln>
          </p:spPr>
          <p:txBody>
            <a:bodyPr wrap="square" rtlCol="0">
              <a:spAutoFit/>
            </a:bodyPr>
            <a:lstStyle/>
            <a:p>
              <a:r>
                <a:rPr lang="en-GB" sz="2000" b="1" dirty="0">
                  <a:solidFill>
                    <a:srgbClr val="E5007E"/>
                  </a:solidFill>
                  <a:latin typeface="+mj-lt"/>
                </a:rPr>
                <a:t>Trigger Warning: </a:t>
              </a:r>
            </a:p>
            <a:p>
              <a:r>
                <a:rPr lang="en-GB" dirty="0"/>
                <a:t>Some of these scenarios may include sensitive issues, please feel free to excuse yourself if you need some space.</a:t>
              </a:r>
            </a:p>
          </p:txBody>
        </p:sp>
      </p:grpSp>
      <p:sp>
        <p:nvSpPr>
          <p:cNvPr id="2" name="Title 1">
            <a:extLst>
              <a:ext uri="{FF2B5EF4-FFF2-40B4-BE49-F238E27FC236}">
                <a16:creationId xmlns:a16="http://schemas.microsoft.com/office/drawing/2014/main" id="{3A4F4658-C57B-4D2B-BA41-DD779B25B761}"/>
              </a:ext>
            </a:extLst>
          </p:cNvPr>
          <p:cNvSpPr>
            <a:spLocks noGrp="1"/>
          </p:cNvSpPr>
          <p:nvPr>
            <p:ph type="title"/>
          </p:nvPr>
        </p:nvSpPr>
        <p:spPr/>
        <p:txBody>
          <a:bodyPr/>
          <a:lstStyle/>
          <a:p>
            <a:r>
              <a:rPr lang="en-GB" dirty="0"/>
              <a:t>Student Scenarios</a:t>
            </a:r>
          </a:p>
        </p:txBody>
      </p:sp>
      <p:sp>
        <p:nvSpPr>
          <p:cNvPr id="4" name="Slide Number Placeholder 3">
            <a:extLst>
              <a:ext uri="{FF2B5EF4-FFF2-40B4-BE49-F238E27FC236}">
                <a16:creationId xmlns:a16="http://schemas.microsoft.com/office/drawing/2014/main" id="{82E2319B-7B63-4823-9170-0DA363D48560}"/>
              </a:ext>
            </a:extLst>
          </p:cNvPr>
          <p:cNvSpPr>
            <a:spLocks noGrp="1"/>
          </p:cNvSpPr>
          <p:nvPr>
            <p:ph type="sldNum" sz="quarter" idx="10"/>
          </p:nvPr>
        </p:nvSpPr>
        <p:spPr/>
        <p:txBody>
          <a:bodyPr/>
          <a:lstStyle/>
          <a:p>
            <a:fld id="{D49045F3-6374-734B-8F93-20B355458FDD}" type="slidenum">
              <a:rPr lang="en-GB" smtClean="0"/>
              <a:pPr/>
              <a:t>7</a:t>
            </a:fld>
            <a:endParaRPr lang="en-GB"/>
          </a:p>
        </p:txBody>
      </p:sp>
    </p:spTree>
    <p:extLst>
      <p:ext uri="{BB962C8B-B14F-4D97-AF65-F5344CB8AC3E}">
        <p14:creationId xmlns:p14="http://schemas.microsoft.com/office/powerpoint/2010/main" val="410890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C7E851-9E59-41B9-9EFA-6B6A495C29D3}"/>
              </a:ext>
            </a:extLst>
          </p:cNvPr>
          <p:cNvSpPr>
            <a:spLocks noGrp="1"/>
          </p:cNvSpPr>
          <p:nvPr>
            <p:ph idx="1"/>
          </p:nvPr>
        </p:nvSpPr>
        <p:spPr>
          <a:xfrm>
            <a:off x="745921" y="1566807"/>
            <a:ext cx="10515600" cy="5291193"/>
          </a:xfrm>
        </p:spPr>
        <p:txBody>
          <a:bodyPr>
            <a:normAutofit/>
          </a:bodyPr>
          <a:lstStyle/>
          <a:p>
            <a:pPr marL="0" indent="0">
              <a:buNone/>
            </a:pPr>
            <a:r>
              <a:rPr lang="en-GB" dirty="0"/>
              <a:t>Daniela and Manjit play viola in their student symphony orchestra. For this terms performance, the orchestra has brought in a guest conductor from a professional orchestra, alongside a number of professional orchestral musicians to fill the gaps in the orchestra.</a:t>
            </a:r>
          </a:p>
          <a:p>
            <a:pPr marL="0" indent="0">
              <a:buNone/>
            </a:pPr>
            <a:r>
              <a:rPr lang="en-GB" dirty="0"/>
              <a:t>The conductor regularly gives performance directions to the viola section, however Daniela and Manjit notice that they are constantly being overlooked by the conductor, who is seemingly only giving direction to the male performers.</a:t>
            </a:r>
          </a:p>
          <a:p>
            <a:pPr marL="0" indent="0">
              <a:buNone/>
            </a:pPr>
            <a:r>
              <a:rPr lang="en-GB" dirty="0"/>
              <a:t>They discuss this together, but don’t feel comfortable mentioning it to the conductor, as they are only student musicians. </a:t>
            </a:r>
          </a:p>
          <a:p>
            <a:pPr marL="0" indent="0">
              <a:buNone/>
            </a:pPr>
            <a:r>
              <a:rPr lang="en-GB" dirty="0"/>
              <a:t> </a:t>
            </a:r>
          </a:p>
        </p:txBody>
      </p:sp>
      <p:sp>
        <p:nvSpPr>
          <p:cNvPr id="3" name="Slide Number Placeholder 2">
            <a:extLst>
              <a:ext uri="{FF2B5EF4-FFF2-40B4-BE49-F238E27FC236}">
                <a16:creationId xmlns:a16="http://schemas.microsoft.com/office/drawing/2014/main" id="{AD12A7DF-90CE-4479-BA5F-D7E9211410B7}"/>
              </a:ext>
            </a:extLst>
          </p:cNvPr>
          <p:cNvSpPr>
            <a:spLocks noGrp="1"/>
          </p:cNvSpPr>
          <p:nvPr>
            <p:ph type="sldNum" sz="quarter" idx="10"/>
          </p:nvPr>
        </p:nvSpPr>
        <p:spPr/>
        <p:txBody>
          <a:bodyPr/>
          <a:lstStyle/>
          <a:p>
            <a:fld id="{D49045F3-6374-734B-8F93-20B355458FDD}" type="slidenum">
              <a:rPr lang="en-GB" smtClean="0"/>
              <a:pPr/>
              <a:t>8</a:t>
            </a:fld>
            <a:endParaRPr lang="en-GB"/>
          </a:p>
        </p:txBody>
      </p:sp>
      <p:sp>
        <p:nvSpPr>
          <p:cNvPr id="4" name="Title 1">
            <a:extLst>
              <a:ext uri="{FF2B5EF4-FFF2-40B4-BE49-F238E27FC236}">
                <a16:creationId xmlns:a16="http://schemas.microsoft.com/office/drawing/2014/main" id="{8F89182F-854B-43F7-AD6F-ACEB72456EB9}"/>
              </a:ext>
            </a:extLst>
          </p:cNvPr>
          <p:cNvSpPr txBox="1">
            <a:spLocks/>
          </p:cNvSpPr>
          <p:nvPr/>
        </p:nvSpPr>
        <p:spPr>
          <a:xfrm>
            <a:off x="838200" y="524925"/>
            <a:ext cx="9360877" cy="1325563"/>
          </a:xfrm>
          <a:prstGeom prst="rect">
            <a:avLst/>
          </a:prstGeom>
        </p:spPr>
        <p:txBody>
          <a:bodyPr/>
          <a:lstStyle>
            <a:lvl1pPr algn="l" defTabSz="914377" rtl="0" eaLnBrk="1" latinLnBrk="0" hangingPunct="1">
              <a:lnSpc>
                <a:spcPct val="90000"/>
              </a:lnSpc>
              <a:spcBef>
                <a:spcPct val="0"/>
              </a:spcBef>
              <a:buNone/>
              <a:defRPr sz="4800" kern="1200">
                <a:solidFill>
                  <a:schemeClr val="accent1"/>
                </a:solidFill>
                <a:latin typeface="+mj-lt"/>
                <a:ea typeface="+mj-ea"/>
                <a:cs typeface="+mj-cs"/>
              </a:defRPr>
            </a:lvl1pPr>
          </a:lstStyle>
          <a:p>
            <a:r>
              <a:rPr lang="en-GB" dirty="0"/>
              <a:t>Scenario 1</a:t>
            </a:r>
          </a:p>
        </p:txBody>
      </p:sp>
    </p:spTree>
    <p:extLst>
      <p:ext uri="{BB962C8B-B14F-4D97-AF65-F5344CB8AC3E}">
        <p14:creationId xmlns:p14="http://schemas.microsoft.com/office/powerpoint/2010/main" val="3604224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870369-ACB6-4F76-AB31-8D88E24CB16D}"/>
              </a:ext>
            </a:extLst>
          </p:cNvPr>
          <p:cNvSpPr>
            <a:spLocks noGrp="1"/>
          </p:cNvSpPr>
          <p:nvPr>
            <p:ph idx="1"/>
          </p:nvPr>
        </p:nvSpPr>
        <p:spPr>
          <a:xfrm>
            <a:off x="838200" y="1664249"/>
            <a:ext cx="10515600" cy="4162515"/>
          </a:xfrm>
        </p:spPr>
        <p:txBody>
          <a:bodyPr vert="horz" lIns="91440" tIns="45720" rIns="91440" bIns="45720" rtlCol="0" anchor="t">
            <a:normAutofit/>
          </a:bodyPr>
          <a:lstStyle/>
          <a:p>
            <a:pPr marL="0" lvl="0" indent="0">
              <a:buNone/>
            </a:pPr>
            <a:r>
              <a:rPr lang="en-GB" dirty="0"/>
              <a:t>Bethany, a musician of colour, overhears some of her white colleagues talking irreverently about music programmed for a concert by a composer of Black heritage. Their inference being that the music was not good enough to be programmed and that its inclusion was in fact part of a box ticking exercise.</a:t>
            </a:r>
          </a:p>
          <a:p>
            <a:pPr marL="0" lvl="0" indent="0">
              <a:buNone/>
            </a:pPr>
            <a:r>
              <a:rPr lang="en-GB" dirty="0"/>
              <a:t>Though she doesn’t believe this to be true, she begins to question whether she was given her seat in the orchestra due to talent, or whether this too was a box ticking exercise.</a:t>
            </a:r>
          </a:p>
        </p:txBody>
      </p:sp>
      <p:sp>
        <p:nvSpPr>
          <p:cNvPr id="3" name="Slide Number Placeholder 2">
            <a:extLst>
              <a:ext uri="{FF2B5EF4-FFF2-40B4-BE49-F238E27FC236}">
                <a16:creationId xmlns:a16="http://schemas.microsoft.com/office/drawing/2014/main" id="{8F37DA71-7FD6-4F83-9869-FD465D8A7ADA}"/>
              </a:ext>
            </a:extLst>
          </p:cNvPr>
          <p:cNvSpPr>
            <a:spLocks noGrp="1"/>
          </p:cNvSpPr>
          <p:nvPr>
            <p:ph type="sldNum" sz="quarter" idx="10"/>
          </p:nvPr>
        </p:nvSpPr>
        <p:spPr/>
        <p:txBody>
          <a:bodyPr/>
          <a:lstStyle/>
          <a:p>
            <a:fld id="{D49045F3-6374-734B-8F93-20B355458FDD}" type="slidenum">
              <a:rPr lang="en-GB" smtClean="0"/>
              <a:pPr/>
              <a:t>9</a:t>
            </a:fld>
            <a:endParaRPr lang="en-GB"/>
          </a:p>
        </p:txBody>
      </p:sp>
      <p:sp>
        <p:nvSpPr>
          <p:cNvPr id="4" name="Title 1">
            <a:extLst>
              <a:ext uri="{FF2B5EF4-FFF2-40B4-BE49-F238E27FC236}">
                <a16:creationId xmlns:a16="http://schemas.microsoft.com/office/drawing/2014/main" id="{4D3AF2F7-F2B7-474F-B419-73675F574616}"/>
              </a:ext>
            </a:extLst>
          </p:cNvPr>
          <p:cNvSpPr txBox="1">
            <a:spLocks/>
          </p:cNvSpPr>
          <p:nvPr/>
        </p:nvSpPr>
        <p:spPr>
          <a:xfrm>
            <a:off x="838200" y="524925"/>
            <a:ext cx="9360877" cy="1325563"/>
          </a:xfrm>
          <a:prstGeom prst="rect">
            <a:avLst/>
          </a:prstGeom>
        </p:spPr>
        <p:txBody>
          <a:bodyPr/>
          <a:lstStyle>
            <a:lvl1pPr algn="l" defTabSz="914377" rtl="0" eaLnBrk="1" latinLnBrk="0" hangingPunct="1">
              <a:lnSpc>
                <a:spcPct val="90000"/>
              </a:lnSpc>
              <a:spcBef>
                <a:spcPct val="0"/>
              </a:spcBef>
              <a:buNone/>
              <a:defRPr sz="4800" kern="1200">
                <a:solidFill>
                  <a:schemeClr val="accent1"/>
                </a:solidFill>
                <a:latin typeface="+mj-lt"/>
                <a:ea typeface="+mj-ea"/>
                <a:cs typeface="+mj-cs"/>
              </a:defRPr>
            </a:lvl1pPr>
          </a:lstStyle>
          <a:p>
            <a:r>
              <a:rPr lang="en-GB" dirty="0"/>
              <a:t>Scenario 2</a:t>
            </a:r>
          </a:p>
        </p:txBody>
      </p:sp>
    </p:spTree>
    <p:extLst>
      <p:ext uri="{BB962C8B-B14F-4D97-AF65-F5344CB8AC3E}">
        <p14:creationId xmlns:p14="http://schemas.microsoft.com/office/powerpoint/2010/main" val="2274240087"/>
      </p:ext>
    </p:extLst>
  </p:cSld>
  <p:clrMapOvr>
    <a:masterClrMapping/>
  </p:clrMapOvr>
</p:sld>
</file>

<file path=ppt/theme/theme1.xml><?xml version="1.0" encoding="utf-8"?>
<a:theme xmlns:a="http://schemas.openxmlformats.org/drawingml/2006/main" name="Office Theme">
  <a:themeElements>
    <a:clrScheme name="Leeds Conservatoire">
      <a:dk1>
        <a:srgbClr val="000000"/>
      </a:dk1>
      <a:lt1>
        <a:srgbClr val="FFFFFF"/>
      </a:lt1>
      <a:dk2>
        <a:srgbClr val="44546A"/>
      </a:dk2>
      <a:lt2>
        <a:srgbClr val="E7E6E6"/>
      </a:lt2>
      <a:accent1>
        <a:srgbClr val="05386C"/>
      </a:accent1>
      <a:accent2>
        <a:srgbClr val="E5007E"/>
      </a:accent2>
      <a:accent3>
        <a:srgbClr val="FFB164"/>
      </a:accent3>
      <a:accent4>
        <a:srgbClr val="FFC000"/>
      </a:accent4>
      <a:accent5>
        <a:srgbClr val="0538DD"/>
      </a:accent5>
      <a:accent6>
        <a:srgbClr val="AF976D"/>
      </a:accent6>
      <a:hlink>
        <a:srgbClr val="0538DD"/>
      </a:hlink>
      <a:folHlink>
        <a:srgbClr val="954F72"/>
      </a:folHlink>
    </a:clrScheme>
    <a:fontScheme name="LCoM">
      <a:majorFont>
        <a:latin typeface="Rama Gothic E Regular"/>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C-AccessiblePowerPointTemplate" id="{440BB284-4461-404F-AEF5-200329E9733E}" vid="{D838BE24-BEC5-144E-95AC-341579500C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6" ma:contentTypeDescription="Create a new document." ma:contentTypeScope="" ma:versionID="c1e5c9811ebfe0d3a3d35ed1f7bd1a5f">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dd134ac5b31ecfb0b110cec62f46b3ed"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2da8360-be32-4ce8-8a8c-b1c935396eb4" xsi:nil="true"/>
    <lcf76f155ced4ddcb4097134ff3c332f xmlns="3331f0b5-065f-4d19-b2cb-a4ec05f7373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7530007-C3C7-4314-A3F7-916ADE138CEC}">
  <ds:schemaRefs>
    <ds:schemaRef ds:uri="http://schemas.microsoft.com/sharepoint/v3/contenttype/forms"/>
  </ds:schemaRefs>
</ds:datastoreItem>
</file>

<file path=customXml/itemProps2.xml><?xml version="1.0" encoding="utf-8"?>
<ds:datastoreItem xmlns:ds="http://schemas.openxmlformats.org/officeDocument/2006/customXml" ds:itemID="{167DBDF4-9712-45EB-86A7-860E8A5185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31f0b5-065f-4d19-b2cb-a4ec05f73739"/>
    <ds:schemaRef ds:uri="72da8360-be32-4ce8-8a8c-b1c935396e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65F10A-126C-4C38-AE44-2AB5A67483AF}">
  <ds:schemaRefs>
    <ds:schemaRef ds:uri="http://schemas.microsoft.com/office/2006/metadata/properties"/>
    <ds:schemaRef ds:uri="http://schemas.microsoft.com/office/infopath/2007/PartnerControls"/>
    <ds:schemaRef ds:uri="72da8360-be32-4ce8-8a8c-b1c935396eb4"/>
    <ds:schemaRef ds:uri="3331f0b5-065f-4d19-b2cb-a4ec05f73739"/>
  </ds:schemaRefs>
</ds:datastoreItem>
</file>

<file path=docProps/app.xml><?xml version="1.0" encoding="utf-8"?>
<Properties xmlns="http://schemas.openxmlformats.org/officeDocument/2006/extended-properties" xmlns:vt="http://schemas.openxmlformats.org/officeDocument/2006/docPropsVTypes">
  <Template>LC-AccessiblePowerPointTemplate (7)</Template>
  <TotalTime>2440</TotalTime>
  <Words>1500</Words>
  <Application>Microsoft Office PowerPoint</Application>
  <PresentationFormat>Widescreen</PresentationFormat>
  <Paragraphs>141</Paragraphs>
  <Slides>13</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Rama Gothic E Regular</vt:lpstr>
      <vt:lpstr>Times New Roman</vt:lpstr>
      <vt:lpstr>Wingdings</vt:lpstr>
      <vt:lpstr>Office Theme</vt:lpstr>
      <vt:lpstr>Is there a seat for someone like me?</vt:lpstr>
      <vt:lpstr>Session Objectives</vt:lpstr>
      <vt:lpstr>Ground Rules, Trust and Brave Spaces</vt:lpstr>
      <vt:lpstr>PowerPoint Presentation</vt:lpstr>
      <vt:lpstr>The Equality Act 2010 Protected Characteristics</vt:lpstr>
      <vt:lpstr>Equity, Equality &amp; Inclusion</vt:lpstr>
      <vt:lpstr>Student Scenarios</vt:lpstr>
      <vt:lpstr>PowerPoint Presentation</vt:lpstr>
      <vt:lpstr>PowerPoint Presentation</vt:lpstr>
      <vt:lpstr>PowerPoint Presentation</vt:lpstr>
      <vt:lpstr> Affirmative Action and Impact</vt:lpstr>
      <vt:lpstr>A Call for Action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Burdett, Nick</dc:creator>
  <cp:lastModifiedBy>Jenny Daly</cp:lastModifiedBy>
  <cp:revision>57</cp:revision>
  <dcterms:created xsi:type="dcterms:W3CDTF">2022-11-04T16:56:59Z</dcterms:created>
  <dcterms:modified xsi:type="dcterms:W3CDTF">2023-07-06T12:01:51Z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0x0101007B7B9783F16A1345B423FF307C94A636</vt:lpwstr>
  </property>
</Properties>
</file>