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theme/theme2.xml" ContentType="application/vnd.openxmlformats-officedocument.theme+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A2_6FF97B5D.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925" r:id="rId5"/>
    <p:sldMasterId id="2147483933" r:id="rId6"/>
  </p:sldMasterIdLst>
  <p:notesMasterIdLst>
    <p:notesMasterId r:id="rId29"/>
  </p:notesMasterIdLst>
  <p:sldIdLst>
    <p:sldId id="310" r:id="rId7"/>
    <p:sldId id="307" r:id="rId8"/>
    <p:sldId id="424" r:id="rId9"/>
    <p:sldId id="1809" r:id="rId10"/>
    <p:sldId id="1810" r:id="rId11"/>
    <p:sldId id="1816" r:id="rId12"/>
    <p:sldId id="1821" r:id="rId13"/>
    <p:sldId id="1818" r:id="rId14"/>
    <p:sldId id="1822" r:id="rId15"/>
    <p:sldId id="258" r:id="rId16"/>
    <p:sldId id="260" r:id="rId17"/>
    <p:sldId id="259" r:id="rId18"/>
    <p:sldId id="266" r:id="rId19"/>
    <p:sldId id="264" r:id="rId20"/>
    <p:sldId id="418" r:id="rId21"/>
    <p:sldId id="276" r:id="rId22"/>
    <p:sldId id="420" r:id="rId23"/>
    <p:sldId id="419" r:id="rId24"/>
    <p:sldId id="421" r:id="rId25"/>
    <p:sldId id="422" r:id="rId26"/>
    <p:sldId id="294" r:id="rId27"/>
    <p:sldId id="42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12EFE3-AB1F-36DB-64BE-8941F300AEF1}" name="Jenny Elliott" initials="JE" userId="S::extje@leeds.ac.uk::22a7c589-85ac-437c-951e-ec97468703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14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33A0C6-9C38-3660-B92A-9E72408083FC}" v="8" dt="2023-01-30T12:31:37.5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496" autoAdjust="0"/>
  </p:normalViewPr>
  <p:slideViewPr>
    <p:cSldViewPr snapToGrid="0">
      <p:cViewPr varScale="1">
        <p:scale>
          <a:sx n="52" d="100"/>
          <a:sy n="52" d="100"/>
        </p:scale>
        <p:origin x="1204"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Elliott" userId="22a7c589-85ac-437c-951e-ec97468703ad" providerId="ADAL" clId="{DD40BA9E-3EE8-4FBE-875E-C4BD79230D4F}"/>
    <pc:docChg chg="modSld">
      <pc:chgData name="Jenny Elliott" userId="22a7c589-85ac-437c-951e-ec97468703ad" providerId="ADAL" clId="{DD40BA9E-3EE8-4FBE-875E-C4BD79230D4F}" dt="2023-01-30T12:33:39.640" v="51" actId="14100"/>
      <pc:docMkLst>
        <pc:docMk/>
      </pc:docMkLst>
      <pc:sldChg chg="delCm">
        <pc:chgData name="Jenny Elliott" userId="22a7c589-85ac-437c-951e-ec97468703ad" providerId="ADAL" clId="{DD40BA9E-3EE8-4FBE-875E-C4BD79230D4F}" dt="2023-01-30T12:14:15.541" v="38"/>
        <pc:sldMkLst>
          <pc:docMk/>
          <pc:sldMk cId="1042506656" sldId="260"/>
        </pc:sldMkLst>
        <pc:extLst>
          <p:ext xmlns:p="http://schemas.openxmlformats.org/presentationml/2006/main" uri="{D6D511B9-2390-475A-947B-AFAB55BFBCF1}">
            <pc226:cmChg xmlns:pc226="http://schemas.microsoft.com/office/powerpoint/2022/06/main/command" chg="del">
              <pc226:chgData name="Jenny Elliott" userId="22a7c589-85ac-437c-951e-ec97468703ad" providerId="ADAL" clId="{DD40BA9E-3EE8-4FBE-875E-C4BD79230D4F}" dt="2023-01-30T12:14:15.541" v="38"/>
              <pc2:cmMkLst xmlns:pc2="http://schemas.microsoft.com/office/powerpoint/2019/9/main/command">
                <pc:docMk/>
                <pc:sldMk cId="1042506656" sldId="260"/>
                <pc2:cmMk id="{57F30DD0-F921-4046-8B24-0DCACBAB8506}"/>
              </pc2:cmMkLst>
            </pc226:cmChg>
          </p:ext>
        </pc:extLst>
      </pc:sldChg>
      <pc:sldChg chg="delCm">
        <pc:chgData name="Jenny Elliott" userId="22a7c589-85ac-437c-951e-ec97468703ad" providerId="ADAL" clId="{DD40BA9E-3EE8-4FBE-875E-C4BD79230D4F}" dt="2023-01-30T12:14:22.874" v="39"/>
        <pc:sldMkLst>
          <pc:docMk/>
          <pc:sldMk cId="1543690098" sldId="423"/>
        </pc:sldMkLst>
        <pc:extLst>
          <p:ext xmlns:p="http://schemas.openxmlformats.org/presentationml/2006/main" uri="{D6D511B9-2390-475A-947B-AFAB55BFBCF1}">
            <pc226:cmChg xmlns:pc226="http://schemas.microsoft.com/office/powerpoint/2022/06/main/command" chg="del">
              <pc226:chgData name="Jenny Elliott" userId="22a7c589-85ac-437c-951e-ec97468703ad" providerId="ADAL" clId="{DD40BA9E-3EE8-4FBE-875E-C4BD79230D4F}" dt="2023-01-30T12:14:22.874" v="39"/>
              <pc2:cmMkLst xmlns:pc2="http://schemas.microsoft.com/office/powerpoint/2019/9/main/command">
                <pc:docMk/>
                <pc:sldMk cId="1543690098" sldId="423"/>
                <pc2:cmMk id="{D899E7AC-8B85-4436-8064-EA5B6E41030A}"/>
              </pc2:cmMkLst>
            </pc226:cmChg>
          </p:ext>
        </pc:extLst>
      </pc:sldChg>
      <pc:sldChg chg="modSp mod">
        <pc:chgData name="Jenny Elliott" userId="22a7c589-85ac-437c-951e-ec97468703ad" providerId="ADAL" clId="{DD40BA9E-3EE8-4FBE-875E-C4BD79230D4F}" dt="2023-01-30T12:33:03.180" v="47" actId="1076"/>
        <pc:sldMkLst>
          <pc:docMk/>
          <pc:sldMk cId="3901732979" sldId="1816"/>
        </pc:sldMkLst>
        <pc:spChg chg="mod">
          <ac:chgData name="Jenny Elliott" userId="22a7c589-85ac-437c-951e-ec97468703ad" providerId="ADAL" clId="{DD40BA9E-3EE8-4FBE-875E-C4BD79230D4F}" dt="2023-01-30T12:33:03.180" v="47" actId="1076"/>
          <ac:spMkLst>
            <pc:docMk/>
            <pc:sldMk cId="3901732979" sldId="1816"/>
            <ac:spMk id="5" creationId="{E24D1172-2278-34A1-7970-AB8AE38CDD0B}"/>
          </ac:spMkLst>
        </pc:spChg>
      </pc:sldChg>
      <pc:sldChg chg="modSp mod">
        <pc:chgData name="Jenny Elliott" userId="22a7c589-85ac-437c-951e-ec97468703ad" providerId="ADAL" clId="{DD40BA9E-3EE8-4FBE-875E-C4BD79230D4F}" dt="2023-01-30T12:33:39.640" v="51" actId="14100"/>
        <pc:sldMkLst>
          <pc:docMk/>
          <pc:sldMk cId="1560727032" sldId="1818"/>
        </pc:sldMkLst>
        <pc:spChg chg="mod">
          <ac:chgData name="Jenny Elliott" userId="22a7c589-85ac-437c-951e-ec97468703ad" providerId="ADAL" clId="{DD40BA9E-3EE8-4FBE-875E-C4BD79230D4F}" dt="2023-01-30T12:24:36.273" v="44" actId="20577"/>
          <ac:spMkLst>
            <pc:docMk/>
            <pc:sldMk cId="1560727032" sldId="1818"/>
            <ac:spMk id="3" creationId="{51083A88-AC8B-1053-8C64-C35B4E81286D}"/>
          </ac:spMkLst>
        </pc:spChg>
        <pc:spChg chg="mod">
          <ac:chgData name="Jenny Elliott" userId="22a7c589-85ac-437c-951e-ec97468703ad" providerId="ADAL" clId="{DD40BA9E-3EE8-4FBE-875E-C4BD79230D4F}" dt="2023-01-30T12:25:00.336" v="46" actId="20577"/>
          <ac:spMkLst>
            <pc:docMk/>
            <pc:sldMk cId="1560727032" sldId="1818"/>
            <ac:spMk id="9" creationId="{8D9F2A80-EEB3-CFE9-02CE-9FE5556469EA}"/>
          </ac:spMkLst>
        </pc:spChg>
        <pc:picChg chg="mod">
          <ac:chgData name="Jenny Elliott" userId="22a7c589-85ac-437c-951e-ec97468703ad" providerId="ADAL" clId="{DD40BA9E-3EE8-4FBE-875E-C4BD79230D4F}" dt="2023-01-30T12:33:16.225" v="48" actId="14100"/>
          <ac:picMkLst>
            <pc:docMk/>
            <pc:sldMk cId="1560727032" sldId="1818"/>
            <ac:picMk id="5" creationId="{B6D54286-3CD8-68AD-26C6-4744C64ED737}"/>
          </ac:picMkLst>
        </pc:picChg>
        <pc:picChg chg="mod">
          <ac:chgData name="Jenny Elliott" userId="22a7c589-85ac-437c-951e-ec97468703ad" providerId="ADAL" clId="{DD40BA9E-3EE8-4FBE-875E-C4BD79230D4F}" dt="2023-01-30T12:33:30.441" v="50" actId="1076"/>
          <ac:picMkLst>
            <pc:docMk/>
            <pc:sldMk cId="1560727032" sldId="1818"/>
            <ac:picMk id="6" creationId="{C934B791-C813-0D9A-FEF8-EF9986333835}"/>
          </ac:picMkLst>
        </pc:picChg>
        <pc:picChg chg="mod">
          <ac:chgData name="Jenny Elliott" userId="22a7c589-85ac-437c-951e-ec97468703ad" providerId="ADAL" clId="{DD40BA9E-3EE8-4FBE-875E-C4BD79230D4F}" dt="2023-01-30T12:33:39.640" v="51" actId="14100"/>
          <ac:picMkLst>
            <pc:docMk/>
            <pc:sldMk cId="1560727032" sldId="1818"/>
            <ac:picMk id="7" creationId="{98BA888E-C44B-E8F4-DCFF-3D123C82DCF0}"/>
          </ac:picMkLst>
        </pc:picChg>
      </pc:sldChg>
      <pc:sldChg chg="modSp mod">
        <pc:chgData name="Jenny Elliott" userId="22a7c589-85ac-437c-951e-ec97468703ad" providerId="ADAL" clId="{DD40BA9E-3EE8-4FBE-875E-C4BD79230D4F}" dt="2023-01-30T12:14:54.120" v="41" actId="1076"/>
        <pc:sldMkLst>
          <pc:docMk/>
          <pc:sldMk cId="1409612016" sldId="1821"/>
        </pc:sldMkLst>
        <pc:spChg chg="mod">
          <ac:chgData name="Jenny Elliott" userId="22a7c589-85ac-437c-951e-ec97468703ad" providerId="ADAL" clId="{DD40BA9E-3EE8-4FBE-875E-C4BD79230D4F}" dt="2023-01-30T12:14:45.584" v="40" actId="1076"/>
          <ac:spMkLst>
            <pc:docMk/>
            <pc:sldMk cId="1409612016" sldId="1821"/>
            <ac:spMk id="15" creationId="{85282CB8-8601-7EFD-478C-8A38666B059B}"/>
          </ac:spMkLst>
        </pc:spChg>
        <pc:picChg chg="mod">
          <ac:chgData name="Jenny Elliott" userId="22a7c589-85ac-437c-951e-ec97468703ad" providerId="ADAL" clId="{DD40BA9E-3EE8-4FBE-875E-C4BD79230D4F}" dt="2023-01-30T12:14:54.120" v="41" actId="1076"/>
          <ac:picMkLst>
            <pc:docMk/>
            <pc:sldMk cId="1409612016" sldId="1821"/>
            <ac:picMk id="11" creationId="{F10D6D89-14BA-BCF4-34B3-D8B9BF6BE60E}"/>
          </ac:picMkLst>
        </pc:picChg>
      </pc:sldChg>
    </pc:docChg>
  </pc:docChgLst>
  <pc:docChgLst>
    <pc:chgData name="Jenny Elliott" userId="S::extje@leeds.ac.uk::22a7c589-85ac-437c-951e-ec97468703ad" providerId="AD" clId="Web-{D233A0C6-9C38-3660-B92A-9E72408083FC}"/>
    <pc:docChg chg="modSld">
      <pc:chgData name="Jenny Elliott" userId="S::extje@leeds.ac.uk::22a7c589-85ac-437c-951e-ec97468703ad" providerId="AD" clId="Web-{D233A0C6-9C38-3660-B92A-9E72408083FC}" dt="2023-01-30T12:31:31.261" v="3" actId="20577"/>
      <pc:docMkLst>
        <pc:docMk/>
      </pc:docMkLst>
      <pc:sldChg chg="modSp">
        <pc:chgData name="Jenny Elliott" userId="S::extje@leeds.ac.uk::22a7c589-85ac-437c-951e-ec97468703ad" providerId="AD" clId="Web-{D233A0C6-9C38-3660-B92A-9E72408083FC}" dt="2023-01-30T12:31:31.261" v="3" actId="20577"/>
        <pc:sldMkLst>
          <pc:docMk/>
          <pc:sldMk cId="1560727032" sldId="1818"/>
        </pc:sldMkLst>
        <pc:spChg chg="mod">
          <ac:chgData name="Jenny Elliott" userId="S::extje@leeds.ac.uk::22a7c589-85ac-437c-951e-ec97468703ad" providerId="AD" clId="Web-{D233A0C6-9C38-3660-B92A-9E72408083FC}" dt="2023-01-30T12:31:31.261" v="3" actId="20577"/>
          <ac:spMkLst>
            <pc:docMk/>
            <pc:sldMk cId="1560727032" sldId="1818"/>
            <ac:spMk id="3" creationId="{51083A88-AC8B-1053-8C64-C35B4E81286D}"/>
          </ac:spMkLst>
        </pc:spChg>
        <pc:picChg chg="mod">
          <ac:chgData name="Jenny Elliott" userId="S::extje@leeds.ac.uk::22a7c589-85ac-437c-951e-ec97468703ad" providerId="AD" clId="Web-{D233A0C6-9C38-3660-B92A-9E72408083FC}" dt="2023-01-30T12:31:04.792" v="0" actId="14100"/>
          <ac:picMkLst>
            <pc:docMk/>
            <pc:sldMk cId="1560727032" sldId="1818"/>
            <ac:picMk id="5" creationId="{B6D54286-3CD8-68AD-26C6-4744C64ED737}"/>
          </ac:picMkLst>
        </pc:picChg>
        <pc:picChg chg="mod">
          <ac:chgData name="Jenny Elliott" userId="S::extje@leeds.ac.uk::22a7c589-85ac-437c-951e-ec97468703ad" providerId="AD" clId="Web-{D233A0C6-9C38-3660-B92A-9E72408083FC}" dt="2023-01-30T12:31:17.292" v="1" actId="14100"/>
          <ac:picMkLst>
            <pc:docMk/>
            <pc:sldMk cId="1560727032" sldId="1818"/>
            <ac:picMk id="7" creationId="{98BA888E-C44B-E8F4-DCFF-3D123C82DCF0}"/>
          </ac:picMkLst>
        </pc:picChg>
      </pc:sldChg>
    </pc:docChg>
  </pc:docChgLst>
</pc:chgInfo>
</file>

<file path=ppt/comments/modernComment_1A2_6FF97B5D.xml><?xml version="1.0" encoding="utf-8"?>
<p188:cmLst xmlns:a="http://schemas.openxmlformats.org/drawingml/2006/main" xmlns:r="http://schemas.openxmlformats.org/officeDocument/2006/relationships" xmlns:p188="http://schemas.microsoft.com/office/powerpoint/2018/8/main">
  <p188:cm id="{3347A7D3-A639-4893-9FF0-395A814311DA}" authorId="{8C12EFE3-AB1F-36DB-64BE-8941F300AEF1}" created="2023-01-30T10:29:21.470">
    <ac:deMkLst xmlns:ac="http://schemas.microsoft.com/office/drawing/2013/main/command">
      <pc:docMk xmlns:pc="http://schemas.microsoft.com/office/powerpoint/2013/main/command"/>
      <pc:sldMk xmlns:pc="http://schemas.microsoft.com/office/powerpoint/2013/main/command" cId="1878621021" sldId="418"/>
      <ac:spMk id="2" creationId="{874644E9-309F-6B16-24E2-A88064B70BDC}"/>
    </ac:deMkLst>
    <p188:txBody>
      <a:bodyPr/>
      <a:lstStyle/>
      <a:p>
        <a:r>
          <a:rPr lang="en-GB"/>
          <a:t>Bullet points need sorting out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4724C5-468E-C944-9088-5CDE4B04B9A6}" type="datetimeFigureOut">
              <a:rPr lang="en-US" smtClean="0"/>
              <a:t>1/30/2023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6027E1-5208-314D-B5BE-6244066F037F}" type="slidenum">
              <a:rPr lang="en-US" smtClean="0"/>
              <a:t>‹#›</a:t>
            </a:fld>
            <a:endParaRPr lang="en-US"/>
          </a:p>
        </p:txBody>
      </p:sp>
    </p:spTree>
    <p:extLst>
      <p:ext uri="{BB962C8B-B14F-4D97-AF65-F5344CB8AC3E}">
        <p14:creationId xmlns:p14="http://schemas.microsoft.com/office/powerpoint/2010/main" val="1625297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D6027E1-5208-314D-B5BE-6244066F037F}" type="slidenum">
              <a:rPr lang="en-US" smtClean="0"/>
              <a:t>1</a:t>
            </a:fld>
            <a:endParaRPr lang="en-US"/>
          </a:p>
        </p:txBody>
      </p:sp>
    </p:spTree>
    <p:extLst>
      <p:ext uri="{BB962C8B-B14F-4D97-AF65-F5344CB8AC3E}">
        <p14:creationId xmlns:p14="http://schemas.microsoft.com/office/powerpoint/2010/main" val="3623020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a:solidFill>
                  <a:srgbClr val="000000"/>
                </a:solidFill>
                <a:effectLst/>
                <a:latin typeface="Helvetica" pitchFamily="2" charset="0"/>
                <a:ea typeface="Times New Roman" panose="02020603050405020304" pitchFamily="18" charset="0"/>
                <a:cs typeface="Calibri" panose="020F0502020204030204" pitchFamily="34" charset="0"/>
              </a:rPr>
              <a:t>Introductions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Myself:</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Segoe UI" panose="020B0502040204020203" pitchFamily="34" charset="0"/>
              </a:rPr>
              <a:t>Joined Creative Manchester &amp; Manchester Camerata as their Creative Producer in June 2022 as maternity cover, working between Camerata’s concerts team and the University of Manchester’s Arts Management and Music courses to undertake research, knowledge exchange and some teaching, while also supporting the everyday delivery of the Concerts Team at Camerata.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Segoe UI" panose="020B0502040204020203"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Segoe UI" panose="020B0502040204020203" pitchFamily="34" charset="0"/>
              </a:rPr>
              <a:t>Recently graduated with an MA in Arts Management, Policy &amp; Practice at the University of Manchester, where much of my research focus was on digital strategies for classical arts organisations.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Segoe UI" panose="020B0502040204020203"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Manchester Camerata:</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Chamber orchestra from Manchester, founded in 1972, so recently celebrated our 50</a:t>
            </a:r>
            <a:r>
              <a:rPr lang="en-GB" sz="1200" baseline="30000">
                <a:solidFill>
                  <a:srgbClr val="000000"/>
                </a:solidFill>
                <a:effectLst/>
                <a:latin typeface="Helvetica" pitchFamily="2" charset="0"/>
                <a:ea typeface="Times New Roman" panose="02020603050405020304" pitchFamily="18" charset="0"/>
                <a:cs typeface="Calibri" panose="020F0502020204030204" pitchFamily="34" charset="0"/>
              </a:rPr>
              <a:t>th</a:t>
            </a:r>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year. Celebrate collaboration, experimentation, research – part of this includes a long history of partnering with academic institutions like University of Manchester, Creative Manchester, and researchers to discover new directions &amp; ways of redefining what orchestras do.</a:t>
            </a:r>
          </a:p>
          <a:p>
            <a:endParaRPr lang="en-GB" sz="1200">
              <a:solidFill>
                <a:srgbClr val="000000"/>
              </a:solidFill>
              <a:effectLst/>
              <a:latin typeface="Helvetica" pitchFamily="2" charset="0"/>
              <a:ea typeface="Calibri" panose="020F0502020204030204" pitchFamily="34" charset="0"/>
              <a:cs typeface="Calibri" panose="020F0502020204030204" pitchFamily="34" charset="0"/>
            </a:endParaRPr>
          </a:p>
          <a:p>
            <a:r>
              <a:rPr lang="en-GB" sz="1200">
                <a:solidFill>
                  <a:srgbClr val="000000"/>
                </a:solidFill>
                <a:effectLst/>
                <a:latin typeface="Helvetica" pitchFamily="2" charset="0"/>
                <a:ea typeface="Calibri" panose="020F0502020204030204" pitchFamily="34" charset="0"/>
                <a:cs typeface="Calibri" panose="020F0502020204030204" pitchFamily="34" charset="0"/>
              </a:rPr>
              <a:t>Here to discuss Camerata’s involvement with CCV as a project partner &amp; the research and experiment we embarked on.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a:p>
        </p:txBody>
      </p:sp>
      <p:sp>
        <p:nvSpPr>
          <p:cNvPr id="4" name="Slide Number Placeholder 3"/>
          <p:cNvSpPr>
            <a:spLocks noGrp="1"/>
          </p:cNvSpPr>
          <p:nvPr>
            <p:ph type="sldNum" sz="quarter" idx="5"/>
          </p:nvPr>
        </p:nvSpPr>
        <p:spPr/>
        <p:txBody>
          <a:bodyPr/>
          <a:lstStyle/>
          <a:p>
            <a:fld id="{0D6027E1-5208-314D-B5BE-6244066F037F}" type="slidenum">
              <a:rPr lang="en-US" smtClean="0"/>
              <a:t>10</a:t>
            </a:fld>
            <a:endParaRPr lang="en-US"/>
          </a:p>
        </p:txBody>
      </p:sp>
    </p:spTree>
    <p:extLst>
      <p:ext uri="{BB962C8B-B14F-4D97-AF65-F5344CB8AC3E}">
        <p14:creationId xmlns:p14="http://schemas.microsoft.com/office/powerpoint/2010/main" val="190358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a:solidFill>
                  <a:srgbClr val="000000"/>
                </a:solidFill>
                <a:effectLst/>
                <a:latin typeface="Helvetica" pitchFamily="2" charset="0"/>
                <a:ea typeface="Times New Roman" panose="02020603050405020304" pitchFamily="18" charset="0"/>
                <a:cs typeface="Calibri" panose="020F0502020204030204" pitchFamily="34" charset="0"/>
              </a:rPr>
              <a:t>Background context to design of the experiment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Around the start of 2021 we found ourselves in a similar situation to the rest of the sector, who had endured around a year of challenges faced from the pandemic.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One of the key shifts emerging from the pandemic had been finding ways of continuing to connect with and reach audiences, resulting in organisations meeting audiences where many of them already were – ONLINE.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Camerata engaged in creating recordings of concerts and other material to release online, while also creating more bespoke pieces of digital storytelling like our UNTOLD project, which tell the stories of various members of our Camerata community through music and spoken word – including our orchestra leader Caroline, our conductor Gabor, and of Keith – a local bus driver with a love for music and was living with dementia.</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Whilst shaping, recording, and delivering these digital projects it struck the team that we had limited knowledge around how audiences actually engage with digital material…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This threw up many questions… how do audiences prefer to watch and listen to digital classical music? Do different audiences prefer live or digital performance? Do audiences expect the high quality of a concert hall when watching online?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As well as how audiences engage, it threw up questions around the impact of music on people when audiences listen online and in person, resulting in another set of questions…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Can digital recordings produce strong emotional responses in audiences? Do audiences feel a shared sense of connection with one another when watching live and digital performances? Do audiences feel connected to musicians when watching digital performances? </a:t>
            </a: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There were many questions, and there were not many places to turn to for answers.</a:t>
            </a:r>
          </a:p>
          <a:p>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rPr>
              <a:t>In order for the music industry to decide how best to encourage, welcome, and sustain audiences of the future, the team felt it was imperative to gain some answers.</a:t>
            </a:r>
          </a:p>
          <a:p>
            <a:endParaRPr lang="en-GB" sz="1200">
              <a:effectLst/>
              <a:latin typeface="Times New Roman" panose="02020603050405020304" pitchFamily="18" charset="0"/>
              <a:ea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So what we did, was partner with the Royal Northern College of music and the fantastic Michelle here to make an application to the centre for cultural value to try and answer some of these questions.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D6027E1-5208-314D-B5BE-6244066F037F}" type="slidenum">
              <a:rPr lang="en-US" smtClean="0"/>
              <a:t>11</a:t>
            </a:fld>
            <a:endParaRPr lang="en-US"/>
          </a:p>
        </p:txBody>
      </p:sp>
    </p:spTree>
    <p:extLst>
      <p:ext uri="{BB962C8B-B14F-4D97-AF65-F5344CB8AC3E}">
        <p14:creationId xmlns:p14="http://schemas.microsoft.com/office/powerpoint/2010/main" val="389849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a:solidFill>
                  <a:srgbClr val="000000"/>
                </a:solidFill>
                <a:effectLst/>
                <a:latin typeface="Helvetica" pitchFamily="2" charset="0"/>
                <a:ea typeface="Times New Roman" panose="02020603050405020304" pitchFamily="18" charset="0"/>
                <a:cs typeface="Calibri" panose="020F0502020204030204" pitchFamily="34" charset="0"/>
              </a:rPr>
              <a:t>Overview of method &amp; research question that we decided on and why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Before applying to the Centre for cultural value, but after much discussion and planning with Michelle, all these questions we had one boiled down to one central research question: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How do listeners respond neurologically, behaviourally, and physiologically to different styles of music and how does this differ during live versus recorded performance?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The purpose of answering this question was to gain an understanding of audiences responses when listening to music in both live and digital contexts - specifically, we planned to look at their levels of arousal, levels of enjoyment, and levels of surprise.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How we would go about doing this was by recruiting a small number of audience members who engage with music at varying levels of frequency - from people who attend tonnes of concerts to people, with high levels of cultural capital, through to people who might attend concerts infrequently or not at all.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They would listen to different extracts of Manchester Camerata performance, both in a live setting and in a digitally recorded setting. This ended up being extracts of Haydn – Seven Last Words from the Cross, Beethoven’s 15</a:t>
            </a:r>
            <a:r>
              <a:rPr lang="en-GB" sz="1200" baseline="30000">
                <a:solidFill>
                  <a:srgbClr val="000000"/>
                </a:solidFill>
                <a:effectLst/>
                <a:latin typeface="Helvetica" pitchFamily="2" charset="0"/>
                <a:ea typeface="Times New Roman" panose="02020603050405020304" pitchFamily="18" charset="0"/>
                <a:cs typeface="Calibri" panose="020F0502020204030204" pitchFamily="34" charset="0"/>
              </a:rPr>
              <a:t>th</a:t>
            </a:r>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String Quartet, which had featured in our UNTOLD digital series. They would watch the higher quality of recordings done for UNTOLD, lower budget recordings, taken on a static camera with low quality sound, as well as a performance from a live string quartet.</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When watching these, we would gather two different types of data:</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1 - participants of the experiment would wear electroencephalogram caps or EEG caps which record levels of brain activity.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2 - participants would also wear a galvanic skin response device which measure levels of excitement and arousal from your sweat glands, and via your heartbeat.</a:t>
            </a:r>
          </a:p>
          <a:p>
            <a:endParaRPr lang="en-GB" sz="1200">
              <a:solidFill>
                <a:srgbClr val="000000"/>
              </a:solidFill>
              <a:effectLst/>
              <a:latin typeface="Helvetica" pitchFamily="2" charset="0"/>
              <a:ea typeface="Calibri" panose="020F0502020204030204" pitchFamily="34" charset="0"/>
              <a:cs typeface="Calibri" panose="020F0502020204030204" pitchFamily="34" charset="0"/>
            </a:endParaRPr>
          </a:p>
          <a:p>
            <a:r>
              <a:rPr lang="en-GB" sz="1200">
                <a:solidFill>
                  <a:srgbClr val="000000"/>
                </a:solidFill>
                <a:effectLst/>
                <a:latin typeface="Helvetica" pitchFamily="2" charset="0"/>
                <a:ea typeface="Calibri" panose="020F0502020204030204" pitchFamily="34" charset="0"/>
                <a:cs typeface="Calibri" panose="020F0502020204030204" pitchFamily="34" charset="0"/>
              </a:rPr>
              <a:t>We later decided to additionally collect qualitative interview data to compare how people perceived their experience compared to what the EEG &amp; Galvanic responses said.</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The data would then be analysed to see how responses vary between the stimuli of live and recorded performance. In actual delivery some changes had to be made which Michelle will address in due course.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D6027E1-5208-314D-B5BE-6244066F037F}" type="slidenum">
              <a:rPr lang="en-US" smtClean="0"/>
              <a:t>12</a:t>
            </a:fld>
            <a:endParaRPr lang="en-US"/>
          </a:p>
        </p:txBody>
      </p:sp>
    </p:spTree>
    <p:extLst>
      <p:ext uri="{BB962C8B-B14F-4D97-AF65-F5344CB8AC3E}">
        <p14:creationId xmlns:p14="http://schemas.microsoft.com/office/powerpoint/2010/main" val="3645450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Michelle and discussed in advance how it would likely be useful to hear some of the challenges we ran into as well as some of the initial findings.</a:t>
            </a:r>
          </a:p>
          <a:p>
            <a:endParaRPr lang="en-GB" sz="1200">
              <a:solidFill>
                <a:srgbClr val="000000"/>
              </a:solidFill>
              <a:effectLst/>
              <a:latin typeface="Helvetica" pitchFamily="2" charset="0"/>
              <a:ea typeface="Calibri" panose="020F0502020204030204" pitchFamily="34" charset="0"/>
              <a:cs typeface="Calibri" panose="020F0502020204030204" pitchFamily="34" charset="0"/>
            </a:endParaRPr>
          </a:p>
          <a:p>
            <a:r>
              <a:rPr lang="en-GB" sz="1200">
                <a:solidFill>
                  <a:srgbClr val="000000"/>
                </a:solidFill>
                <a:effectLst/>
                <a:latin typeface="Helvetica" pitchFamily="2" charset="0"/>
                <a:ea typeface="Calibri" panose="020F0502020204030204" pitchFamily="34" charset="0"/>
                <a:cs typeface="Calibri" panose="020F0502020204030204" pitchFamily="34" charset="0"/>
              </a:rPr>
              <a:t>1</a:t>
            </a:r>
            <a:r>
              <a:rPr lang="en-GB" sz="1200" baseline="30000">
                <a:solidFill>
                  <a:srgbClr val="000000"/>
                </a:solidFill>
                <a:effectLst/>
                <a:latin typeface="Helvetica" pitchFamily="2" charset="0"/>
                <a:ea typeface="Calibri" panose="020F0502020204030204" pitchFamily="34" charset="0"/>
                <a:cs typeface="Calibri" panose="020F0502020204030204" pitchFamily="34" charset="0"/>
              </a:rPr>
              <a:t>st</a:t>
            </a:r>
            <a:r>
              <a:rPr lang="en-GB" sz="1200">
                <a:solidFill>
                  <a:srgbClr val="000000"/>
                </a:solidFill>
                <a:effectLst/>
                <a:latin typeface="Helvetica" pitchFamily="2" charset="0"/>
                <a:ea typeface="Calibri" panose="020F0502020204030204" pitchFamily="34" charset="0"/>
                <a:cs typeface="Calibri" panose="020F0502020204030204" pitchFamily="34" charset="0"/>
              </a:rPr>
              <a:t> challenge was…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RESEARCH PARTNERS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As you might imagine the delivery &amp; complexity of a project like this requires various research partners to be recruited, and in the end, this project ended up being a collaboration between the Centre for Cultural Value, RNCM, Salford University, the University of Manchester, and Manchester Camerata.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Beyond academic institutions, we would be partnering with the general public as listeners, with Camerata players to form a string quartet to perform as part of the experiment, technicians to record various digital performances, amongst many others along the way.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Delivering across so many partners was at times a double-edged sword - fantastic to involve the expertise, knowledge and resources of these organisations from across Manchester, yet challenging to find shared availability or while gaining ethical approval from all institutions involved.</a:t>
            </a:r>
          </a:p>
          <a:p>
            <a:endParaRPr lang="en-GB" sz="1200">
              <a:solidFill>
                <a:srgbClr val="000000"/>
              </a:solidFill>
              <a:effectLst/>
              <a:latin typeface="Helvetica" pitchFamily="2" charset="0"/>
              <a:ea typeface="Calibri" panose="020F0502020204030204" pitchFamily="34" charset="0"/>
              <a:cs typeface="Calibri" panose="020F0502020204030204" pitchFamily="34" charset="0"/>
            </a:endParaRPr>
          </a:p>
          <a:p>
            <a:r>
              <a:rPr lang="en-GB" sz="1200">
                <a:solidFill>
                  <a:srgbClr val="000000"/>
                </a:solidFill>
                <a:effectLst/>
                <a:latin typeface="Helvetica" pitchFamily="2" charset="0"/>
                <a:ea typeface="Calibri" panose="020F0502020204030204" pitchFamily="34" charset="0"/>
                <a:cs typeface="Calibri" panose="020F0502020204030204" pitchFamily="34" charset="0"/>
              </a:rPr>
              <a:t>2</a:t>
            </a:r>
            <a:r>
              <a:rPr lang="en-GB" sz="1200" baseline="30000">
                <a:solidFill>
                  <a:srgbClr val="000000"/>
                </a:solidFill>
                <a:effectLst/>
                <a:latin typeface="Helvetica" pitchFamily="2" charset="0"/>
                <a:ea typeface="Calibri" panose="020F0502020204030204" pitchFamily="34" charset="0"/>
                <a:cs typeface="Calibri" panose="020F0502020204030204" pitchFamily="34" charset="0"/>
              </a:rPr>
              <a:t>nd</a:t>
            </a:r>
            <a:r>
              <a:rPr lang="en-GB" sz="1200">
                <a:solidFill>
                  <a:srgbClr val="000000"/>
                </a:solidFill>
                <a:effectLst/>
                <a:latin typeface="Helvetica" pitchFamily="2" charset="0"/>
                <a:ea typeface="Calibri" panose="020F0502020204030204" pitchFamily="34" charset="0"/>
                <a:cs typeface="Calibri" panose="020F0502020204030204" pitchFamily="34" charset="0"/>
              </a:rPr>
              <a:t> challenge was…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TIMEFRAME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Initially we gave this experiment the timeframe a year with it right up being completed in May 2022. There were various reasons for a delay in terms of methodology, lab usage, identification of research partners, as well as a couple of babies along the way too.</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As such, participant recruitment took place in July and August 2022, data collection period took place in September 2022, initial findings being analysed towards the start of 2023 and further findings analysis ongoing – overall the project delivery period has nearly doubled.</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i="1">
                <a:solidFill>
                  <a:srgbClr val="000000"/>
                </a:solidFill>
                <a:effectLst/>
                <a:latin typeface="Helvetica" pitchFamily="2" charset="0"/>
                <a:ea typeface="Times New Roman" panose="02020603050405020304" pitchFamily="18" charset="0"/>
                <a:cs typeface="Calibri" panose="020F0502020204030204" pitchFamily="34" charset="0"/>
              </a:rPr>
              <a:t>Originally: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i="1">
                <a:solidFill>
                  <a:srgbClr val="000000"/>
                </a:solidFill>
                <a:effectLst/>
                <a:latin typeface="Helvetica" pitchFamily="2" charset="0"/>
                <a:ea typeface="Times New Roman" panose="02020603050405020304" pitchFamily="18" charset="0"/>
              </a:rPr>
              <a:t>June-August 2021 – meetings with research team and Camerata to confirm the music extracts / pieces to be used as stimuli </a:t>
            </a:r>
            <a:endParaRPr lang="en-GB" sz="1200">
              <a:effectLst/>
              <a:latin typeface="Times New Roman" panose="02020603050405020304" pitchFamily="18" charset="0"/>
              <a:ea typeface="Times New Roman" panose="02020603050405020304" pitchFamily="18" charset="0"/>
            </a:endParaRPr>
          </a:p>
          <a:p>
            <a:r>
              <a:rPr lang="en-GB" sz="1200" i="1">
                <a:solidFill>
                  <a:srgbClr val="000000"/>
                </a:solidFill>
                <a:effectLst/>
                <a:latin typeface="Helvetica" pitchFamily="2" charset="0"/>
                <a:ea typeface="Times New Roman" panose="02020603050405020304" pitchFamily="18" charset="0"/>
              </a:rPr>
              <a:t>August-September 2021 – audience group recruitment </a:t>
            </a:r>
            <a:endParaRPr lang="en-GB" sz="1200">
              <a:effectLst/>
              <a:latin typeface="Times New Roman" panose="02020603050405020304" pitchFamily="18" charset="0"/>
              <a:ea typeface="Times New Roman" panose="02020603050405020304" pitchFamily="18" charset="0"/>
            </a:endParaRPr>
          </a:p>
          <a:p>
            <a:r>
              <a:rPr lang="en-GB" sz="1200" i="1">
                <a:solidFill>
                  <a:srgbClr val="000000"/>
                </a:solidFill>
                <a:effectLst/>
                <a:latin typeface="Helvetica" pitchFamily="2" charset="0"/>
                <a:ea typeface="Times New Roman" panose="02020603050405020304" pitchFamily="18" charset="0"/>
              </a:rPr>
              <a:t>October-December 2021 – live concert/digital and data capture period [NB. This may have to be slightly later depending on social distancing regulation around live performance] </a:t>
            </a:r>
            <a:endParaRPr lang="en-GB" sz="1200">
              <a:effectLst/>
              <a:latin typeface="Times New Roman" panose="02020603050405020304" pitchFamily="18" charset="0"/>
              <a:ea typeface="Times New Roman" panose="02020603050405020304" pitchFamily="18" charset="0"/>
            </a:endParaRPr>
          </a:p>
          <a:p>
            <a:r>
              <a:rPr lang="en-GB" sz="1200" i="1">
                <a:solidFill>
                  <a:srgbClr val="000000"/>
                </a:solidFill>
                <a:effectLst/>
                <a:latin typeface="Helvetica" pitchFamily="2" charset="0"/>
                <a:ea typeface="Times New Roman" panose="02020603050405020304" pitchFamily="18" charset="0"/>
              </a:rPr>
              <a:t>Jan-March 2022 – data analysis</a:t>
            </a:r>
            <a:endParaRPr lang="en-GB" sz="1200">
              <a:effectLst/>
              <a:latin typeface="Times New Roman" panose="02020603050405020304" pitchFamily="18" charset="0"/>
              <a:ea typeface="Times New Roman" panose="02020603050405020304" pitchFamily="18" charset="0"/>
            </a:endParaRPr>
          </a:p>
          <a:p>
            <a:br>
              <a:rPr lang="en-GB" sz="1200" i="1">
                <a:solidFill>
                  <a:srgbClr val="000000"/>
                </a:solidFill>
                <a:effectLst/>
                <a:latin typeface="Helvetica" pitchFamily="2" charset="0"/>
                <a:ea typeface="Times New Roman" panose="02020603050405020304" pitchFamily="18" charset="0"/>
              </a:rPr>
            </a:br>
            <a:r>
              <a:rPr lang="en-GB" sz="1200" i="1">
                <a:solidFill>
                  <a:srgbClr val="000000"/>
                </a:solidFill>
                <a:effectLst/>
                <a:latin typeface="Helvetica" pitchFamily="2" charset="0"/>
                <a:ea typeface="Times New Roman" panose="02020603050405020304" pitchFamily="18" charset="0"/>
              </a:rPr>
              <a:t>Apr-May 2022 – reflection, write-up, and dissemination</a:t>
            </a:r>
          </a:p>
          <a:p>
            <a:endParaRPr lang="en-GB" sz="1200" i="1">
              <a:solidFill>
                <a:srgbClr val="000000"/>
              </a:solidFill>
              <a:effectLst/>
              <a:latin typeface="Helvetica" pitchFamily="2" charset="0"/>
              <a:ea typeface="Times New Roman" panose="02020603050405020304" pitchFamily="18" charset="0"/>
            </a:endParaRPr>
          </a:p>
          <a:p>
            <a:r>
              <a:rPr lang="en-GB" sz="1200" i="0">
                <a:solidFill>
                  <a:srgbClr val="000000"/>
                </a:solidFill>
                <a:effectLst/>
                <a:latin typeface="Helvetica" pitchFamily="2" charset="0"/>
                <a:ea typeface="Times New Roman" panose="02020603050405020304" pitchFamily="18" charset="0"/>
              </a:rPr>
              <a:t>3</a:t>
            </a:r>
            <a:r>
              <a:rPr lang="en-GB" sz="1200" i="0" baseline="30000">
                <a:solidFill>
                  <a:srgbClr val="000000"/>
                </a:solidFill>
                <a:effectLst/>
                <a:latin typeface="Helvetica" pitchFamily="2" charset="0"/>
                <a:ea typeface="Times New Roman" panose="02020603050405020304" pitchFamily="18" charset="0"/>
              </a:rPr>
              <a:t>rd</a:t>
            </a:r>
            <a:r>
              <a:rPr lang="en-GB" sz="1200" i="0">
                <a:solidFill>
                  <a:srgbClr val="000000"/>
                </a:solidFill>
                <a:effectLst/>
                <a:latin typeface="Helvetica" pitchFamily="2" charset="0"/>
                <a:ea typeface="Times New Roman" panose="02020603050405020304" pitchFamily="18" charset="0"/>
              </a:rPr>
              <a:t> challenge was…</a:t>
            </a:r>
            <a:endParaRPr lang="en-GB" sz="1200" i="0">
              <a:effectLst/>
              <a:latin typeface="Times New Roman" panose="02020603050405020304" pitchFamily="18" charset="0"/>
              <a:ea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EQUIPMENT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a:solidFill>
                  <a:srgbClr val="000000"/>
                </a:solidFill>
                <a:effectLst/>
                <a:latin typeface="Helvetica" pitchFamily="2" charset="0"/>
                <a:ea typeface="Times New Roman" panose="02020603050405020304" pitchFamily="18" charset="0"/>
                <a:cs typeface="Calibri" panose="020F0502020204030204" pitchFamily="34" charset="0"/>
              </a:rPr>
              <a:t>One of the largest challenges was making use of the equipment and laboratories of the University of Manchester. Where the galvanic skin response devices are mobile and able to be moved around, the EEG caps used are immobile and required us to run the experiment in a laboratory outside of concert or more informal performance settings. The size of this kind of laboratory space also proved challenging in terms of how many people we could fit inside, meaning we could measure the activity of two participants, 3 researchers &amp; 4 musicians at a time.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D6027E1-5208-314D-B5BE-6244066F037F}" type="slidenum">
              <a:rPr lang="en-US" smtClean="0"/>
              <a:t>13</a:t>
            </a:fld>
            <a:endParaRPr lang="en-US"/>
          </a:p>
        </p:txBody>
      </p:sp>
    </p:spTree>
    <p:extLst>
      <p:ext uri="{BB962C8B-B14F-4D97-AF65-F5344CB8AC3E}">
        <p14:creationId xmlns:p14="http://schemas.microsoft.com/office/powerpoint/2010/main" val="1245237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t>Thank you for listening to this section. I’ve spoken to…</a:t>
            </a:r>
          </a:p>
          <a:p>
            <a:endParaRPr lang="en-US" sz="1200"/>
          </a:p>
          <a:p>
            <a:r>
              <a:rPr lang="en-US" sz="1200"/>
              <a:t>Experiment influences and contexts: Covid-19, creating a more developed digital strategy at Camerata, &amp; our consideration of audiences.</a:t>
            </a:r>
          </a:p>
          <a:p>
            <a:endParaRPr lang="en-US" sz="1200"/>
          </a:p>
          <a:p>
            <a:r>
              <a:rPr lang="en-US" sz="1200"/>
              <a:t>Methods and Research Questions we initially pursued when approaching Centre for Cultural Value.</a:t>
            </a:r>
          </a:p>
          <a:p>
            <a:endParaRPr lang="en-US" sz="1200"/>
          </a:p>
          <a:p>
            <a:r>
              <a:rPr lang="en-US" sz="1200"/>
              <a:t>Challenges in Experiment Delivery around research partnerships, timeframes, &amp; equipment.</a:t>
            </a:r>
          </a:p>
          <a:p>
            <a:endParaRPr lang="en-US" sz="1200"/>
          </a:p>
          <a:p>
            <a:r>
              <a:rPr lang="en-US" sz="1200"/>
              <a:t>Now onto Michelle to discuss more methodology and the beginnings of findings.</a:t>
            </a:r>
          </a:p>
        </p:txBody>
      </p:sp>
      <p:sp>
        <p:nvSpPr>
          <p:cNvPr id="4" name="Slide Number Placeholder 3"/>
          <p:cNvSpPr>
            <a:spLocks noGrp="1"/>
          </p:cNvSpPr>
          <p:nvPr>
            <p:ph type="sldNum" sz="quarter" idx="5"/>
          </p:nvPr>
        </p:nvSpPr>
        <p:spPr/>
        <p:txBody>
          <a:bodyPr/>
          <a:lstStyle/>
          <a:p>
            <a:fld id="{0D6027E1-5208-314D-B5BE-6244066F037F}" type="slidenum">
              <a:rPr lang="en-US" smtClean="0"/>
              <a:t>14</a:t>
            </a:fld>
            <a:endParaRPr lang="en-US"/>
          </a:p>
        </p:txBody>
      </p:sp>
    </p:spTree>
    <p:extLst>
      <p:ext uri="{BB962C8B-B14F-4D97-AF65-F5344CB8AC3E}">
        <p14:creationId xmlns:p14="http://schemas.microsoft.com/office/powerpoint/2010/main" val="425302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noTextEdit="1"/>
          </p:cNvSpPr>
          <p:nvPr>
            <p:ph type="sldImg"/>
          </p:nvPr>
        </p:nvSpPr>
        <p:spPr>
          <a:ln/>
        </p:spPr>
      </p:sp>
      <p:sp>
        <p:nvSpPr>
          <p:cNvPr id="5122" name="Notes Placeholder 2"/>
          <p:cNvSpPr>
            <a:spLocks noGrp="1"/>
          </p:cNvSpPr>
          <p:nvPr>
            <p:ph type="body" idx="1"/>
          </p:nvPr>
        </p:nvSpPr>
        <p:spPr>
          <a:noFill/>
        </p:spPr>
        <p:txBody>
          <a:bodyPr/>
          <a:lstStyle/>
          <a:p>
            <a:endParaRPr lang="en-US" altLang="en-US">
              <a:latin typeface="Foundry Form Sans Book" charset="0"/>
              <a:ea typeface="Foundry Form Sans Book" charset="0"/>
              <a:cs typeface="Foundry Form Sans Book" charset="0"/>
            </a:endParaRPr>
          </a:p>
        </p:txBody>
      </p:sp>
      <p:sp>
        <p:nvSpPr>
          <p:cNvPr id="5123" name="Slide Number Placeholder 3"/>
          <p:cNvSpPr>
            <a:spLocks noGrp="1"/>
          </p:cNvSpPr>
          <p:nvPr>
            <p:ph type="sldNum" sz="quarter" idx="5"/>
          </p:nvPr>
        </p:nvSpPr>
        <p:spPr>
          <a:xfrm>
            <a:off x="3886200" y="8686800"/>
            <a:ext cx="2971800" cy="457200"/>
          </a:xfrm>
          <a:prstGeom prst="rect">
            <a:avLst/>
          </a:prstGeom>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A912BA7-5538-43A9-A059-7F35CCE9BC4B}" type="slidenum">
              <a:rPr lang="en-US" altLang="en-US" sz="1200">
                <a:solidFill>
                  <a:srgbClr val="000000"/>
                </a:solidFill>
                <a:latin typeface="Foundry Form Sans Book" charset="0"/>
              </a:rPr>
              <a:pPr/>
              <a:t>15</a:t>
            </a:fld>
            <a:endParaRPr lang="en-US" altLang="en-US" sz="1200">
              <a:solidFill>
                <a:srgbClr val="000000"/>
              </a:solidFill>
              <a:latin typeface="Foundry Form Sans Book" charset="0"/>
            </a:endParaRPr>
          </a:p>
        </p:txBody>
      </p:sp>
    </p:spTree>
    <p:extLst>
      <p:ext uri="{BB962C8B-B14F-4D97-AF65-F5344CB8AC3E}">
        <p14:creationId xmlns:p14="http://schemas.microsoft.com/office/powerpoint/2010/main" val="2102138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noTextEdit="1"/>
          </p:cNvSpPr>
          <p:nvPr>
            <p:ph type="sldImg"/>
          </p:nvPr>
        </p:nvSpPr>
        <p:spPr>
          <a:ln/>
        </p:spPr>
      </p:sp>
      <p:sp>
        <p:nvSpPr>
          <p:cNvPr id="5122" name="Notes Placeholder 2"/>
          <p:cNvSpPr>
            <a:spLocks noGrp="1"/>
          </p:cNvSpPr>
          <p:nvPr>
            <p:ph type="body" idx="1"/>
          </p:nvPr>
        </p:nvSpPr>
        <p:spPr>
          <a:noFill/>
        </p:spPr>
        <p:txBody>
          <a:bodyPr/>
          <a:lstStyle/>
          <a:p>
            <a:endParaRPr lang="en-US" altLang="en-US">
              <a:latin typeface="Foundry Form Sans Book" charset="0"/>
              <a:ea typeface="Foundry Form Sans Book" charset="0"/>
              <a:cs typeface="Foundry Form Sans Book" charset="0"/>
            </a:endParaRPr>
          </a:p>
        </p:txBody>
      </p:sp>
      <p:sp>
        <p:nvSpPr>
          <p:cNvPr id="5123" name="Slide Number Placeholder 3"/>
          <p:cNvSpPr>
            <a:spLocks noGrp="1"/>
          </p:cNvSpPr>
          <p:nvPr>
            <p:ph type="sldNum" sz="quarter" idx="5"/>
          </p:nvPr>
        </p:nvSpPr>
        <p:spPr>
          <a:xfrm>
            <a:off x="3886200" y="8686800"/>
            <a:ext cx="2971800" cy="457200"/>
          </a:xfrm>
          <a:prstGeom prst="rect">
            <a:avLst/>
          </a:prstGeom>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A912BA7-5538-43A9-A059-7F35CCE9BC4B}" type="slidenum">
              <a:rPr lang="en-US" altLang="en-US" sz="1200">
                <a:solidFill>
                  <a:srgbClr val="000000"/>
                </a:solidFill>
                <a:latin typeface="Foundry Form Sans Book" charset="0"/>
              </a:rPr>
              <a:pPr/>
              <a:t>16</a:t>
            </a:fld>
            <a:endParaRPr lang="en-US" altLang="en-US" sz="1200">
              <a:solidFill>
                <a:srgbClr val="000000"/>
              </a:solidFill>
              <a:latin typeface="Foundry Form Sans Book" charset="0"/>
            </a:endParaRPr>
          </a:p>
        </p:txBody>
      </p:sp>
    </p:spTree>
    <p:extLst>
      <p:ext uri="{BB962C8B-B14F-4D97-AF65-F5344CB8AC3E}">
        <p14:creationId xmlns:p14="http://schemas.microsoft.com/office/powerpoint/2010/main" val="25934209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noTextEdit="1"/>
          </p:cNvSpPr>
          <p:nvPr>
            <p:ph type="sldImg"/>
          </p:nvPr>
        </p:nvSpPr>
        <p:spPr>
          <a:ln/>
        </p:spPr>
      </p:sp>
      <p:sp>
        <p:nvSpPr>
          <p:cNvPr id="5122" name="Notes Placeholder 2"/>
          <p:cNvSpPr>
            <a:spLocks noGrp="1"/>
          </p:cNvSpPr>
          <p:nvPr>
            <p:ph type="body" idx="1"/>
          </p:nvPr>
        </p:nvSpPr>
        <p:spPr>
          <a:noFill/>
        </p:spPr>
        <p:txBody>
          <a:bodyPr/>
          <a:lstStyle/>
          <a:p>
            <a:endParaRPr lang="en-US" altLang="en-US">
              <a:latin typeface="Foundry Form Sans Book" charset="0"/>
              <a:ea typeface="Foundry Form Sans Book" charset="0"/>
              <a:cs typeface="Foundry Form Sans Book" charset="0"/>
            </a:endParaRPr>
          </a:p>
        </p:txBody>
      </p:sp>
      <p:sp>
        <p:nvSpPr>
          <p:cNvPr id="5123" name="Slide Number Placeholder 3"/>
          <p:cNvSpPr>
            <a:spLocks noGrp="1"/>
          </p:cNvSpPr>
          <p:nvPr>
            <p:ph type="sldNum" sz="quarter" idx="5"/>
          </p:nvPr>
        </p:nvSpPr>
        <p:spPr>
          <a:xfrm>
            <a:off x="3886200" y="8686800"/>
            <a:ext cx="2971800" cy="457200"/>
          </a:xfrm>
          <a:prstGeom prst="rect">
            <a:avLst/>
          </a:prstGeom>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A912BA7-5538-43A9-A059-7F35CCE9BC4B}" type="slidenum">
              <a:rPr lang="en-US" altLang="en-US" sz="1200">
                <a:solidFill>
                  <a:srgbClr val="000000"/>
                </a:solidFill>
                <a:latin typeface="Foundry Form Sans Book" charset="0"/>
              </a:rPr>
              <a:pPr/>
              <a:t>17</a:t>
            </a:fld>
            <a:endParaRPr lang="en-US" altLang="en-US" sz="1200">
              <a:solidFill>
                <a:srgbClr val="000000"/>
              </a:solidFill>
              <a:latin typeface="Foundry Form Sans Book" charset="0"/>
            </a:endParaRPr>
          </a:p>
        </p:txBody>
      </p:sp>
    </p:spTree>
    <p:extLst>
      <p:ext uri="{BB962C8B-B14F-4D97-AF65-F5344CB8AC3E}">
        <p14:creationId xmlns:p14="http://schemas.microsoft.com/office/powerpoint/2010/main" val="14111171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noTextEdit="1"/>
          </p:cNvSpPr>
          <p:nvPr>
            <p:ph type="sldImg"/>
          </p:nvPr>
        </p:nvSpPr>
        <p:spPr>
          <a:ln/>
        </p:spPr>
      </p:sp>
      <p:sp>
        <p:nvSpPr>
          <p:cNvPr id="5122" name="Notes Placeholder 2"/>
          <p:cNvSpPr>
            <a:spLocks noGrp="1"/>
          </p:cNvSpPr>
          <p:nvPr>
            <p:ph type="body" idx="1"/>
          </p:nvPr>
        </p:nvSpPr>
        <p:spPr>
          <a:noFill/>
        </p:spPr>
        <p:txBody>
          <a:bodyPr/>
          <a:lstStyle/>
          <a:p>
            <a:endParaRPr lang="en-US" altLang="en-US">
              <a:latin typeface="Foundry Form Sans Book" charset="0"/>
              <a:ea typeface="Foundry Form Sans Book" charset="0"/>
              <a:cs typeface="Foundry Form Sans Book" charset="0"/>
            </a:endParaRPr>
          </a:p>
        </p:txBody>
      </p:sp>
      <p:sp>
        <p:nvSpPr>
          <p:cNvPr id="5123" name="Slide Number Placeholder 3"/>
          <p:cNvSpPr>
            <a:spLocks noGrp="1"/>
          </p:cNvSpPr>
          <p:nvPr>
            <p:ph type="sldNum" sz="quarter" idx="5"/>
          </p:nvPr>
        </p:nvSpPr>
        <p:spPr>
          <a:xfrm>
            <a:off x="3886200" y="8686800"/>
            <a:ext cx="2971800" cy="457200"/>
          </a:xfrm>
          <a:prstGeom prst="rect">
            <a:avLst/>
          </a:prstGeom>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A912BA7-5538-43A9-A059-7F35CCE9BC4B}" type="slidenum">
              <a:rPr lang="en-US" altLang="en-US" sz="1200">
                <a:solidFill>
                  <a:srgbClr val="000000"/>
                </a:solidFill>
                <a:latin typeface="Foundry Form Sans Book" charset="0"/>
              </a:rPr>
              <a:pPr/>
              <a:t>18</a:t>
            </a:fld>
            <a:endParaRPr lang="en-US" altLang="en-US" sz="1200">
              <a:solidFill>
                <a:srgbClr val="000000"/>
              </a:solidFill>
              <a:latin typeface="Foundry Form Sans Book" charset="0"/>
            </a:endParaRPr>
          </a:p>
        </p:txBody>
      </p:sp>
    </p:spTree>
    <p:extLst>
      <p:ext uri="{BB962C8B-B14F-4D97-AF65-F5344CB8AC3E}">
        <p14:creationId xmlns:p14="http://schemas.microsoft.com/office/powerpoint/2010/main" val="42019208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noTextEdit="1"/>
          </p:cNvSpPr>
          <p:nvPr>
            <p:ph type="sldImg"/>
          </p:nvPr>
        </p:nvSpPr>
        <p:spPr>
          <a:ln/>
        </p:spPr>
      </p:sp>
      <p:sp>
        <p:nvSpPr>
          <p:cNvPr id="5122" name="Notes Placeholder 2"/>
          <p:cNvSpPr>
            <a:spLocks noGrp="1"/>
          </p:cNvSpPr>
          <p:nvPr>
            <p:ph type="body" idx="1"/>
          </p:nvPr>
        </p:nvSpPr>
        <p:spPr>
          <a:noFill/>
        </p:spPr>
        <p:txBody>
          <a:bodyPr/>
          <a:lstStyle/>
          <a:p>
            <a:endParaRPr lang="en-US" altLang="en-US">
              <a:latin typeface="Foundry Form Sans Book" charset="0"/>
              <a:ea typeface="Foundry Form Sans Book" charset="0"/>
              <a:cs typeface="Foundry Form Sans Book" charset="0"/>
            </a:endParaRPr>
          </a:p>
        </p:txBody>
      </p:sp>
      <p:sp>
        <p:nvSpPr>
          <p:cNvPr id="5123" name="Slide Number Placeholder 3"/>
          <p:cNvSpPr>
            <a:spLocks noGrp="1"/>
          </p:cNvSpPr>
          <p:nvPr>
            <p:ph type="sldNum" sz="quarter" idx="5"/>
          </p:nvPr>
        </p:nvSpPr>
        <p:spPr>
          <a:xfrm>
            <a:off x="3886200" y="8686800"/>
            <a:ext cx="2971800" cy="457200"/>
          </a:xfrm>
          <a:prstGeom prst="rect">
            <a:avLst/>
          </a:prstGeom>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A912BA7-5538-43A9-A059-7F35CCE9BC4B}" type="slidenum">
              <a:rPr lang="en-US" altLang="en-US" sz="1200">
                <a:solidFill>
                  <a:srgbClr val="000000"/>
                </a:solidFill>
                <a:latin typeface="Foundry Form Sans Book" charset="0"/>
              </a:rPr>
              <a:pPr/>
              <a:t>19</a:t>
            </a:fld>
            <a:endParaRPr lang="en-US" altLang="en-US" sz="1200">
              <a:solidFill>
                <a:srgbClr val="000000"/>
              </a:solidFill>
              <a:latin typeface="Foundry Form Sans Book" charset="0"/>
            </a:endParaRPr>
          </a:p>
        </p:txBody>
      </p:sp>
    </p:spTree>
    <p:extLst>
      <p:ext uri="{BB962C8B-B14F-4D97-AF65-F5344CB8AC3E}">
        <p14:creationId xmlns:p14="http://schemas.microsoft.com/office/powerpoint/2010/main" val="2751196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cs typeface="Calibri"/>
              </a:rPr>
              <a:t>We want cultural policy and practice to be based on rigorous research and evaluation of what works and what needs to change to build a more diverse, equitable and regenerative cultural sector.</a:t>
            </a:r>
            <a:endParaRPr lang="en-GB" sz="1200" b="0" dirty="0">
              <a:ea typeface="Verdana"/>
              <a:cs typeface="Calibri"/>
            </a:endParaRPr>
          </a:p>
          <a:p>
            <a:endParaRPr lang="en-GB" dirty="0"/>
          </a:p>
        </p:txBody>
      </p:sp>
      <p:sp>
        <p:nvSpPr>
          <p:cNvPr id="4" name="Slide Number Placeholder 3"/>
          <p:cNvSpPr>
            <a:spLocks noGrp="1"/>
          </p:cNvSpPr>
          <p:nvPr>
            <p:ph type="sldNum" sz="quarter" idx="5"/>
          </p:nvPr>
        </p:nvSpPr>
        <p:spPr/>
        <p:txBody>
          <a:bodyPr/>
          <a:lstStyle/>
          <a:p>
            <a:fld id="{0D6027E1-5208-314D-B5BE-6244066F037F}" type="slidenum">
              <a:rPr lang="en-US" smtClean="0"/>
              <a:t>2</a:t>
            </a:fld>
            <a:endParaRPr lang="en-US"/>
          </a:p>
        </p:txBody>
      </p:sp>
    </p:spTree>
    <p:extLst>
      <p:ext uri="{BB962C8B-B14F-4D97-AF65-F5344CB8AC3E}">
        <p14:creationId xmlns:p14="http://schemas.microsoft.com/office/powerpoint/2010/main" val="40565616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noTextEdit="1"/>
          </p:cNvSpPr>
          <p:nvPr>
            <p:ph type="sldImg"/>
          </p:nvPr>
        </p:nvSpPr>
        <p:spPr>
          <a:ln/>
        </p:spPr>
      </p:sp>
      <p:sp>
        <p:nvSpPr>
          <p:cNvPr id="5122" name="Notes Placeholder 2"/>
          <p:cNvSpPr>
            <a:spLocks noGrp="1"/>
          </p:cNvSpPr>
          <p:nvPr>
            <p:ph type="body" idx="1"/>
          </p:nvPr>
        </p:nvSpPr>
        <p:spPr>
          <a:noFill/>
        </p:spPr>
        <p:txBody>
          <a:bodyPr/>
          <a:lstStyle/>
          <a:p>
            <a:endParaRPr lang="en-US" altLang="en-US">
              <a:latin typeface="Foundry Form Sans Book" charset="0"/>
              <a:ea typeface="Foundry Form Sans Book" charset="0"/>
              <a:cs typeface="Foundry Form Sans Book" charset="0"/>
            </a:endParaRPr>
          </a:p>
        </p:txBody>
      </p:sp>
      <p:sp>
        <p:nvSpPr>
          <p:cNvPr id="5123" name="Slide Number Placeholder 3"/>
          <p:cNvSpPr>
            <a:spLocks noGrp="1"/>
          </p:cNvSpPr>
          <p:nvPr>
            <p:ph type="sldNum" sz="quarter" idx="5"/>
          </p:nvPr>
        </p:nvSpPr>
        <p:spPr>
          <a:xfrm>
            <a:off x="3886200" y="8686800"/>
            <a:ext cx="2971800" cy="457200"/>
          </a:xfrm>
          <a:prstGeom prst="rect">
            <a:avLst/>
          </a:prstGeom>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A912BA7-5538-43A9-A059-7F35CCE9BC4B}" type="slidenum">
              <a:rPr lang="en-US" altLang="en-US" sz="1200">
                <a:solidFill>
                  <a:srgbClr val="000000"/>
                </a:solidFill>
                <a:latin typeface="Foundry Form Sans Book" charset="0"/>
              </a:rPr>
              <a:pPr/>
              <a:t>20</a:t>
            </a:fld>
            <a:endParaRPr lang="en-US" altLang="en-US" sz="1200">
              <a:solidFill>
                <a:srgbClr val="000000"/>
              </a:solidFill>
              <a:latin typeface="Foundry Form Sans Book" charset="0"/>
            </a:endParaRPr>
          </a:p>
        </p:txBody>
      </p:sp>
    </p:spTree>
    <p:extLst>
      <p:ext uri="{BB962C8B-B14F-4D97-AF65-F5344CB8AC3E}">
        <p14:creationId xmlns:p14="http://schemas.microsoft.com/office/powerpoint/2010/main" val="3544100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noTextEdit="1"/>
          </p:cNvSpPr>
          <p:nvPr>
            <p:ph type="sldImg"/>
          </p:nvPr>
        </p:nvSpPr>
        <p:spPr>
          <a:ln/>
        </p:spPr>
      </p:sp>
      <p:sp>
        <p:nvSpPr>
          <p:cNvPr id="5122" name="Notes Placeholder 2"/>
          <p:cNvSpPr>
            <a:spLocks noGrp="1"/>
          </p:cNvSpPr>
          <p:nvPr>
            <p:ph type="body" idx="1"/>
          </p:nvPr>
        </p:nvSpPr>
        <p:spPr>
          <a:noFill/>
        </p:spPr>
        <p:txBody>
          <a:bodyPr/>
          <a:lstStyle/>
          <a:p>
            <a:endParaRPr lang="en-US" altLang="en-US">
              <a:latin typeface="Foundry Form Sans Book" charset="0"/>
              <a:ea typeface="Foundry Form Sans Book" charset="0"/>
              <a:cs typeface="Foundry Form Sans Book" charset="0"/>
            </a:endParaRPr>
          </a:p>
        </p:txBody>
      </p:sp>
      <p:sp>
        <p:nvSpPr>
          <p:cNvPr id="5123" name="Slide Number Placeholder 3"/>
          <p:cNvSpPr>
            <a:spLocks noGrp="1"/>
          </p:cNvSpPr>
          <p:nvPr>
            <p:ph type="sldNum" sz="quarter" idx="5"/>
          </p:nvPr>
        </p:nvSpPr>
        <p:spPr>
          <a:xfrm>
            <a:off x="3886200" y="8686800"/>
            <a:ext cx="2971800" cy="457200"/>
          </a:xfrm>
          <a:prstGeom prst="rect">
            <a:avLst/>
          </a:prstGeom>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A912BA7-5538-43A9-A059-7F35CCE9BC4B}" type="slidenum">
              <a:rPr lang="en-US" altLang="en-US" sz="1200">
                <a:solidFill>
                  <a:srgbClr val="000000"/>
                </a:solidFill>
                <a:latin typeface="Foundry Form Sans Book" charset="0"/>
              </a:rPr>
              <a:pPr/>
              <a:t>21</a:t>
            </a:fld>
            <a:endParaRPr lang="en-US" altLang="en-US" sz="1200">
              <a:solidFill>
                <a:srgbClr val="000000"/>
              </a:solidFill>
              <a:latin typeface="Foundry Form Sans Book" charset="0"/>
            </a:endParaRPr>
          </a:p>
        </p:txBody>
      </p:sp>
    </p:spTree>
    <p:extLst>
      <p:ext uri="{BB962C8B-B14F-4D97-AF65-F5344CB8AC3E}">
        <p14:creationId xmlns:p14="http://schemas.microsoft.com/office/powerpoint/2010/main" val="22251210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noTextEdit="1"/>
          </p:cNvSpPr>
          <p:nvPr>
            <p:ph type="sldImg"/>
          </p:nvPr>
        </p:nvSpPr>
        <p:spPr>
          <a:ln/>
        </p:spPr>
      </p:sp>
      <p:sp>
        <p:nvSpPr>
          <p:cNvPr id="5122" name="Notes Placeholder 2"/>
          <p:cNvSpPr>
            <a:spLocks noGrp="1"/>
          </p:cNvSpPr>
          <p:nvPr>
            <p:ph type="body" idx="1"/>
          </p:nvPr>
        </p:nvSpPr>
        <p:spPr>
          <a:noFill/>
        </p:spPr>
        <p:txBody>
          <a:bodyPr/>
          <a:lstStyle/>
          <a:p>
            <a:endParaRPr lang="en-US" altLang="en-US">
              <a:latin typeface="Foundry Form Sans Book" charset="0"/>
              <a:ea typeface="Foundry Form Sans Book" charset="0"/>
              <a:cs typeface="Foundry Form Sans Book" charset="0"/>
            </a:endParaRPr>
          </a:p>
        </p:txBody>
      </p:sp>
      <p:sp>
        <p:nvSpPr>
          <p:cNvPr id="5123" name="Slide Number Placeholder 3"/>
          <p:cNvSpPr>
            <a:spLocks noGrp="1"/>
          </p:cNvSpPr>
          <p:nvPr>
            <p:ph type="sldNum" sz="quarter" idx="5"/>
          </p:nvPr>
        </p:nvSpPr>
        <p:spPr>
          <a:xfrm>
            <a:off x="3886200" y="8686800"/>
            <a:ext cx="2971800" cy="457200"/>
          </a:xfrm>
          <a:prstGeom prst="rect">
            <a:avLst/>
          </a:prstGeom>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A912BA7-5538-43A9-A059-7F35CCE9BC4B}" type="slidenum">
              <a:rPr lang="en-US" altLang="en-US" sz="1200">
                <a:solidFill>
                  <a:srgbClr val="000000"/>
                </a:solidFill>
                <a:latin typeface="Foundry Form Sans Book" charset="0"/>
              </a:rPr>
              <a:pPr/>
              <a:t>22</a:t>
            </a:fld>
            <a:endParaRPr lang="en-US" altLang="en-US" sz="1200">
              <a:solidFill>
                <a:srgbClr val="000000"/>
              </a:solidFill>
              <a:latin typeface="Foundry Form Sans Book" charset="0"/>
            </a:endParaRPr>
          </a:p>
        </p:txBody>
      </p:sp>
    </p:spTree>
    <p:extLst>
      <p:ext uri="{BB962C8B-B14F-4D97-AF65-F5344CB8AC3E}">
        <p14:creationId xmlns:p14="http://schemas.microsoft.com/office/powerpoint/2010/main" val="1103953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D6027E1-5208-314D-B5BE-6244066F037F}" type="slidenum">
              <a:rPr lang="en-US" smtClean="0"/>
              <a:t>3</a:t>
            </a:fld>
            <a:endParaRPr lang="en-US"/>
          </a:p>
        </p:txBody>
      </p:sp>
    </p:spTree>
    <p:extLst>
      <p:ext uri="{BB962C8B-B14F-4D97-AF65-F5344CB8AC3E}">
        <p14:creationId xmlns:p14="http://schemas.microsoft.com/office/powerpoint/2010/main" val="550305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cs typeface="Calibri"/>
              </a:rPr>
              <a:t>We work with the cultural sector and funders to support skills development in evaluation and to promote the value of a purposeful and proportional approach to evaluation.</a:t>
            </a:r>
            <a:endParaRPr lang="en-GB" sz="1200" b="0" dirty="0">
              <a:cs typeface="Calibri" panose="020F0502020204030204" pitchFamily="34" charset="0"/>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r>
              <a:rPr lang="en-GB" sz="1200" b="1" dirty="0">
                <a:cs typeface="Calibri"/>
              </a:rPr>
              <a:t>Events programme</a:t>
            </a:r>
            <a:r>
              <a:rPr lang="en-GB" sz="1200" dirty="0">
                <a:cs typeface="Calibri"/>
              </a:rPr>
              <a:t> to support a more confident and collaborative sector</a:t>
            </a:r>
            <a:r>
              <a:rPr lang="en-GB" sz="1200" dirty="0">
                <a:cs typeface="Calibri" panose="020F0502020204030204" pitchFamily="34" charset="0"/>
              </a:rPr>
              <a:t>: </a:t>
            </a:r>
            <a:r>
              <a:rPr lang="en-GB" sz="1200" dirty="0">
                <a:cs typeface="Calibri"/>
              </a:rPr>
              <a:t>practical application + theoretical debate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r>
              <a:rPr lang="en-GB" sz="1200" dirty="0">
                <a:cs typeface="Calibri"/>
              </a:rPr>
              <a:t>A free massive online open course (</a:t>
            </a:r>
            <a:r>
              <a:rPr lang="en-GB" sz="1200" b="1" dirty="0">
                <a:cs typeface="Calibri"/>
              </a:rPr>
              <a:t>MOOC</a:t>
            </a:r>
            <a:r>
              <a:rPr lang="en-GB" sz="1200" dirty="0">
                <a:cs typeface="Calibri"/>
              </a:rPr>
              <a:t>) in 2023: free professional development and learning</a:t>
            </a:r>
          </a:p>
          <a:p>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cs typeface="Calibri"/>
              </a:rPr>
              <a:t>- </a:t>
            </a:r>
            <a:r>
              <a:rPr lang="en-GB" sz="1200" b="0" dirty="0">
                <a:cs typeface="Calibri"/>
              </a:rPr>
              <a:t>Our dedicated LinkedIn group, the </a:t>
            </a:r>
            <a:r>
              <a:rPr lang="en-GB" sz="1200" b="1" dirty="0">
                <a:cs typeface="Calibri"/>
              </a:rPr>
              <a:t>Cultural Evaluation Network</a:t>
            </a:r>
            <a:r>
              <a:rPr lang="en-GB" sz="1200" b="0" dirty="0">
                <a:cs typeface="Calibri"/>
              </a:rPr>
              <a:t>, for sector-wide discussion and exploration of experiences in evaluation.</a:t>
            </a:r>
            <a:endParaRPr lang="en-GB" sz="1200" dirty="0">
              <a:cs typeface="Calibri"/>
            </a:endParaRPr>
          </a:p>
          <a:p>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We </a:t>
            </a:r>
            <a:r>
              <a:rPr lang="en-GB" sz="1200" dirty="0">
                <a:cs typeface="Calibri"/>
              </a:rPr>
              <a:t>co-developed a set of </a:t>
            </a:r>
            <a:r>
              <a:rPr lang="en-GB" sz="1200" b="1" dirty="0">
                <a:cs typeface="Calibri"/>
              </a:rPr>
              <a:t>cultural evaluation principles </a:t>
            </a:r>
            <a:r>
              <a:rPr lang="en-GB" sz="1200" dirty="0">
                <a:cs typeface="Calibri"/>
              </a:rPr>
              <a:t>that can be adopted across sector…</a:t>
            </a:r>
          </a:p>
          <a:p>
            <a:endParaRPr lang="en-GB" dirty="0"/>
          </a:p>
        </p:txBody>
      </p:sp>
      <p:sp>
        <p:nvSpPr>
          <p:cNvPr id="4" name="Slide Number Placeholder 3"/>
          <p:cNvSpPr>
            <a:spLocks noGrp="1"/>
          </p:cNvSpPr>
          <p:nvPr>
            <p:ph type="sldNum" sz="quarter" idx="5"/>
          </p:nvPr>
        </p:nvSpPr>
        <p:spPr/>
        <p:txBody>
          <a:bodyPr/>
          <a:lstStyle/>
          <a:p>
            <a:fld id="{0D6027E1-5208-314D-B5BE-6244066F037F}" type="slidenum">
              <a:rPr lang="en-US" smtClean="0"/>
              <a:t>4</a:t>
            </a:fld>
            <a:endParaRPr lang="en-US"/>
          </a:p>
        </p:txBody>
      </p:sp>
    </p:spTree>
    <p:extLst>
      <p:ext uri="{BB962C8B-B14F-4D97-AF65-F5344CB8AC3E}">
        <p14:creationId xmlns:p14="http://schemas.microsoft.com/office/powerpoint/2010/main" val="4162270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These collaboratively produced evaluation principles are a sharing of ideas to inform how evaluation is carried out and used in the cultural sector</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3107BA-5AC8-C341-9940-6DDDF403DA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7694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03238" indent="-285750" fontAlgn="base">
              <a:lnSpc>
                <a:spcPct val="150000"/>
              </a:lnSpc>
              <a:spcBef>
                <a:spcPts val="600"/>
              </a:spcBef>
              <a:buFont typeface="Wingdings" pitchFamily="2" charset="2"/>
              <a:buChar char="Ø"/>
            </a:pPr>
            <a:r>
              <a:rPr lang="en-GB" sz="12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Collaborate is our open-call funding programme.</a:t>
            </a:r>
          </a:p>
          <a:p>
            <a:pPr marL="217488" fontAlgn="base">
              <a:lnSpc>
                <a:spcPct val="150000"/>
              </a:lnSpc>
              <a:spcBef>
                <a:spcPts val="600"/>
              </a:spcBef>
            </a:pPr>
            <a:endParaRPr lang="en-GB" sz="12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p>
            <a:pPr marL="503238" indent="-285750" fontAlgn="base">
              <a:lnSpc>
                <a:spcPct val="150000"/>
              </a:lnSpc>
              <a:spcBef>
                <a:spcPts val="600"/>
              </a:spcBef>
              <a:buFont typeface="Wingdings" pitchFamily="2" charset="2"/>
              <a:buChar char="Ø"/>
            </a:pPr>
            <a:r>
              <a:rPr lang="en-GB" sz="1200" dirty="0">
                <a:solidFill>
                  <a:srgbClr val="000000"/>
                </a:solidFill>
                <a:latin typeface="Verdana" panose="020B0604030504040204" pitchFamily="34" charset="0"/>
                <a:ea typeface="Verdana" panose="020B0604030504040204" pitchFamily="34" charset="0"/>
                <a:cs typeface="Verdana" panose="020B0604030504040204" pitchFamily="34" charset="0"/>
              </a:rPr>
              <a:t> The fund offers £200,000 </a:t>
            </a:r>
            <a:r>
              <a:rPr lang="en-GB" sz="12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to support the development of </a:t>
            </a:r>
            <a:r>
              <a:rPr lang="en-GB"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collaborative research projects </a:t>
            </a:r>
            <a:r>
              <a:rPr lang="en-GB" sz="12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between cultural sector partners and academic researchers investigating under-explored, sector-driven questions of cultural value. </a:t>
            </a:r>
          </a:p>
          <a:p>
            <a:endParaRPr lang="en-GB" dirty="0"/>
          </a:p>
        </p:txBody>
      </p:sp>
      <p:sp>
        <p:nvSpPr>
          <p:cNvPr id="4" name="Slide Number Placeholder 3"/>
          <p:cNvSpPr>
            <a:spLocks noGrp="1"/>
          </p:cNvSpPr>
          <p:nvPr>
            <p:ph type="sldNum" sz="quarter" idx="5"/>
          </p:nvPr>
        </p:nvSpPr>
        <p:spPr/>
        <p:txBody>
          <a:bodyPr/>
          <a:lstStyle/>
          <a:p>
            <a:fld id="{0D6027E1-5208-314D-B5BE-6244066F037F}" type="slidenum">
              <a:rPr lang="en-US" smtClean="0"/>
              <a:t>6</a:t>
            </a:fld>
            <a:endParaRPr lang="en-US"/>
          </a:p>
        </p:txBody>
      </p:sp>
    </p:spTree>
    <p:extLst>
      <p:ext uri="{BB962C8B-B14F-4D97-AF65-F5344CB8AC3E}">
        <p14:creationId xmlns:p14="http://schemas.microsoft.com/office/powerpoint/2010/main" val="3028385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03238" indent="-285750" fontAlgn="base">
              <a:lnSpc>
                <a:spcPct val="150000"/>
              </a:lnSpc>
              <a:spcBef>
                <a:spcPts val="600"/>
              </a:spcBef>
              <a:buFont typeface="Wingdings" pitchFamily="2" charset="2"/>
              <a:buChar char="Ø"/>
            </a:pPr>
            <a:r>
              <a:rPr lang="en-GB" sz="1200" dirty="0">
                <a:solidFill>
                  <a:srgbClr val="000000"/>
                </a:solidFill>
                <a:latin typeface="Verdana" panose="020B0604030504040204" pitchFamily="34" charset="0"/>
                <a:ea typeface="Verdana" panose="020B0604030504040204" pitchFamily="34" charset="0"/>
                <a:cs typeface="Verdana" panose="020B0604030504040204" pitchFamily="34" charset="0"/>
              </a:rPr>
              <a:t> The pilot partnership between Manchester Camerata and Royal Northern College of Music has repeatedly proved the value of both the fund and model. </a:t>
            </a:r>
          </a:p>
          <a:p>
            <a:pPr marL="503238" indent="-285750" fontAlgn="base">
              <a:lnSpc>
                <a:spcPct val="150000"/>
              </a:lnSpc>
              <a:spcBef>
                <a:spcPts val="600"/>
              </a:spcBef>
              <a:buFont typeface="Wingdings" pitchFamily="2" charset="2"/>
              <a:buChar char="Ø"/>
            </a:pPr>
            <a:r>
              <a:rPr lang="en-GB" sz="1200" dirty="0">
                <a:solidFill>
                  <a:srgbClr val="000000"/>
                </a:solidFill>
                <a:latin typeface="Verdana" panose="020B0604030504040204" pitchFamily="34" charset="0"/>
                <a:ea typeface="Verdana" panose="020B0604030504040204" pitchFamily="34" charset="0"/>
                <a:cs typeface="Verdana" panose="020B0604030504040204" pitchFamily="34" charset="0"/>
              </a:rPr>
              <a:t> Following this success, we have funded 5 additional partnerships in 2022 and plan to fund at least 5 more in 2023.  </a:t>
            </a:r>
            <a:endParaRPr lang="en-GB" sz="12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p>
            <a:endParaRPr lang="en-GB" dirty="0"/>
          </a:p>
        </p:txBody>
      </p:sp>
      <p:sp>
        <p:nvSpPr>
          <p:cNvPr id="4" name="Slide Number Placeholder 3"/>
          <p:cNvSpPr>
            <a:spLocks noGrp="1"/>
          </p:cNvSpPr>
          <p:nvPr>
            <p:ph type="sldNum" sz="quarter" idx="5"/>
          </p:nvPr>
        </p:nvSpPr>
        <p:spPr/>
        <p:txBody>
          <a:bodyPr/>
          <a:lstStyle/>
          <a:p>
            <a:fld id="{0D6027E1-5208-314D-B5BE-6244066F037F}" type="slidenum">
              <a:rPr lang="en-US" smtClean="0"/>
              <a:t>7</a:t>
            </a:fld>
            <a:endParaRPr lang="en-US"/>
          </a:p>
        </p:txBody>
      </p:sp>
    </p:spTree>
    <p:extLst>
      <p:ext uri="{BB962C8B-B14F-4D97-AF65-F5344CB8AC3E}">
        <p14:creationId xmlns:p14="http://schemas.microsoft.com/office/powerpoint/2010/main" val="3625046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EVIDENCE:</a:t>
            </a:r>
          </a:p>
          <a:p>
            <a:r>
              <a:rPr lang="en-US" dirty="0"/>
              <a:t>Understanding of why cultural activity matters and how we capture the effects that they have</a:t>
            </a:r>
            <a:endParaRPr lang="en-US" dirty="0">
              <a:cs typeface="Calibri"/>
            </a:endParaRPr>
          </a:p>
          <a:p>
            <a:r>
              <a:rPr lang="en-US" dirty="0"/>
              <a:t>Rooted in real world questions of cultural sector and communities </a:t>
            </a:r>
            <a:endParaRPr lang="en-US" dirty="0">
              <a:cs typeface="Calibri"/>
            </a:endParaRPr>
          </a:p>
          <a:p>
            <a:r>
              <a:rPr lang="en-US" dirty="0"/>
              <a:t>Shared in a way that is relevant and freely accessible</a:t>
            </a:r>
            <a:endParaRPr lang="en-US" dirty="0">
              <a:cs typeface="Calibri"/>
            </a:endParaRPr>
          </a:p>
          <a:p>
            <a:endParaRPr lang="en-US" dirty="0">
              <a:cs typeface="Calibri"/>
            </a:endParaRPr>
          </a:p>
          <a:p>
            <a:r>
              <a:rPr lang="en-US" dirty="0">
                <a:cs typeface="Calibri"/>
              </a:rPr>
              <a:t>INNOVATION AND APPLICATION</a:t>
            </a:r>
          </a:p>
          <a:p>
            <a:r>
              <a:rPr lang="en-US" dirty="0"/>
              <a:t>Research insights understood and applied more widely</a:t>
            </a:r>
            <a:endParaRPr lang="en-US" dirty="0">
              <a:cs typeface="Calibri"/>
            </a:endParaRPr>
          </a:p>
          <a:p>
            <a:r>
              <a:rPr lang="en-US" dirty="0"/>
              <a:t>Innovative research methodologies developed </a:t>
            </a:r>
            <a:endParaRPr lang="en-US" dirty="0">
              <a:cs typeface="Calibri"/>
            </a:endParaRPr>
          </a:p>
          <a:p>
            <a:r>
              <a:rPr lang="en-US" dirty="0"/>
              <a:t>Developing collaborative and reflective research practice</a:t>
            </a:r>
            <a:endParaRPr lang="en-US" dirty="0">
              <a:cs typeface="Calibri"/>
            </a:endParaRPr>
          </a:p>
          <a:p>
            <a:endParaRPr lang="en-US" dirty="0">
              <a:cs typeface="Calibri"/>
            </a:endParaRPr>
          </a:p>
          <a:p>
            <a:r>
              <a:rPr lang="en-US" dirty="0">
                <a:cs typeface="Calibri"/>
              </a:rPr>
              <a:t>AMPLIFICATION</a:t>
            </a:r>
          </a:p>
          <a:p>
            <a:r>
              <a:rPr lang="en-US" dirty="0"/>
              <a:t>Stimulate dialogue and widen </a:t>
            </a:r>
            <a:br>
              <a:rPr lang="en-US" dirty="0">
                <a:cs typeface="+mn-lt"/>
              </a:rPr>
            </a:br>
            <a:r>
              <a:rPr lang="en-US" dirty="0"/>
              <a:t>perspectives around what cultural </a:t>
            </a:r>
            <a:br>
              <a:rPr lang="en-US" dirty="0">
                <a:cs typeface="+mn-lt"/>
              </a:rPr>
            </a:br>
            <a:r>
              <a:rPr lang="en-US" dirty="0"/>
              <a:t>value looks like</a:t>
            </a:r>
            <a:endParaRPr lang="en-US" dirty="0">
              <a:cs typeface="Calibri"/>
            </a:endParaRPr>
          </a:p>
          <a:p>
            <a:r>
              <a:rPr lang="en-US" dirty="0"/>
              <a:t>Better understanding of developing effective, sustainable and mutually beneficial partnerships between the cultural and academic sectors</a:t>
            </a:r>
          </a:p>
          <a:p>
            <a:r>
              <a:rPr lang="en-US" dirty="0"/>
              <a:t>Potential for longer-term partnerships </a:t>
            </a:r>
            <a:br>
              <a:rPr lang="en-US" dirty="0"/>
            </a:br>
            <a:r>
              <a:rPr lang="en-US" dirty="0"/>
              <a:t>or activity.</a:t>
            </a: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0D6027E1-5208-314D-B5BE-6244066F037F}" type="slidenum">
              <a:rPr lang="en-US" smtClean="0"/>
              <a:t>8</a:t>
            </a:fld>
            <a:endParaRPr lang="en-US"/>
          </a:p>
        </p:txBody>
      </p:sp>
    </p:spTree>
    <p:extLst>
      <p:ext uri="{BB962C8B-B14F-4D97-AF65-F5344CB8AC3E}">
        <p14:creationId xmlns:p14="http://schemas.microsoft.com/office/powerpoint/2010/main" val="1559075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D6027E1-5208-314D-B5BE-6244066F037F}" type="slidenum">
              <a:rPr lang="en-US" smtClean="0"/>
              <a:t>9</a:t>
            </a:fld>
            <a:endParaRPr lang="en-US"/>
          </a:p>
        </p:txBody>
      </p:sp>
    </p:spTree>
    <p:extLst>
      <p:ext uri="{BB962C8B-B14F-4D97-AF65-F5344CB8AC3E}">
        <p14:creationId xmlns:p14="http://schemas.microsoft.com/office/powerpoint/2010/main" val="3116423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27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28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3.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1_Cov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D0416C-086A-A944-A8CE-0FE5DF9FF5B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15317" y="2149838"/>
            <a:ext cx="2561365" cy="2558323"/>
          </a:xfrm>
          <a:prstGeom prst="rect">
            <a:avLst/>
          </a:prstGeom>
        </p:spPr>
      </p:pic>
    </p:spTree>
    <p:extLst>
      <p:ext uri="{BB962C8B-B14F-4D97-AF65-F5344CB8AC3E}">
        <p14:creationId xmlns:p14="http://schemas.microsoft.com/office/powerpoint/2010/main" val="3219730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02_Titl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AAD7A98-72A1-AE4F-9D76-2A1C183B5FFC}"/>
              </a:ext>
            </a:extLst>
          </p:cNvPr>
          <p:cNvSpPr>
            <a:spLocks noGrp="1"/>
          </p:cNvSpPr>
          <p:nvPr>
            <p:ph type="ctrTitle"/>
          </p:nvPr>
        </p:nvSpPr>
        <p:spPr>
          <a:xfrm>
            <a:off x="371061" y="4296635"/>
            <a:ext cx="11449877" cy="1098898"/>
          </a:xfrm>
        </p:spPr>
        <p:txBody>
          <a:bodyPr anchor="b"/>
          <a:lstStyle>
            <a:lvl1pPr algn="ctr">
              <a:lnSpc>
                <a:spcPct val="90000"/>
              </a:lnSpc>
              <a:defRPr sz="6000" b="1" i="0">
                <a:solidFill>
                  <a:schemeClr val="accent6"/>
                </a:solidFill>
                <a:latin typeface="Roobert" pitchFamily="2" charset="77"/>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4A85DD92-9410-7544-8605-ABE42DC16421}"/>
              </a:ext>
            </a:extLst>
          </p:cNvPr>
          <p:cNvSpPr>
            <a:spLocks noGrp="1"/>
          </p:cNvSpPr>
          <p:nvPr>
            <p:ph type="subTitle" idx="1"/>
          </p:nvPr>
        </p:nvSpPr>
        <p:spPr>
          <a:xfrm>
            <a:off x="371061" y="5628067"/>
            <a:ext cx="11449877" cy="850007"/>
          </a:xfrm>
        </p:spPr>
        <p:txBody>
          <a:bodyPr/>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6" name="Picture 5">
            <a:extLst>
              <a:ext uri="{FF2B5EF4-FFF2-40B4-BE49-F238E27FC236}">
                <a16:creationId xmlns:a16="http://schemas.microsoft.com/office/drawing/2014/main" id="{C376CBC8-E15E-3140-978E-D4C8AB2A42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15317" y="870677"/>
            <a:ext cx="2561365" cy="2558323"/>
          </a:xfrm>
          <a:prstGeom prst="rect">
            <a:avLst/>
          </a:prstGeom>
        </p:spPr>
      </p:pic>
    </p:spTree>
    <p:extLst>
      <p:ext uri="{BB962C8B-B14F-4D97-AF65-F5344CB8AC3E}">
        <p14:creationId xmlns:p14="http://schemas.microsoft.com/office/powerpoint/2010/main" val="58632283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09_Text and image_Yellow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6298304" cy="1149763"/>
          </a:xfrm>
          <a:noFill/>
          <a:ln>
            <a:noFill/>
          </a:ln>
        </p:spPr>
        <p:txBody>
          <a:bodyPr>
            <a:noAutofit/>
          </a:bodyPr>
          <a:lstStyle>
            <a:lvl1pPr>
              <a:defRPr sz="4000">
                <a:ln>
                  <a:noFill/>
                </a:ln>
                <a:solidFill>
                  <a:schemeClr val="accent5"/>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629830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629830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376700"/>
            <a:ext cx="483426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9" name="Picture 8">
            <a:extLst>
              <a:ext uri="{FF2B5EF4-FFF2-40B4-BE49-F238E27FC236}">
                <a16:creationId xmlns:a16="http://schemas.microsoft.com/office/drawing/2014/main" id="{74A4F9F3-DC5B-5940-AC05-4538FCB7789C}"/>
              </a:ext>
            </a:extLst>
          </p:cNvPr>
          <p:cNvPicPr>
            <a:picLocks noChangeAspect="1"/>
          </p:cNvPicPr>
          <p:nvPr userDrawn="1"/>
        </p:nvPicPr>
        <p:blipFill>
          <a:blip r:embed="rId2"/>
          <a:stretch>
            <a:fillRect/>
          </a:stretch>
        </p:blipFill>
        <p:spPr>
          <a:xfrm>
            <a:off x="11730778" y="6422494"/>
            <a:ext cx="177805" cy="153559"/>
          </a:xfrm>
          <a:prstGeom prst="rect">
            <a:avLst/>
          </a:prstGeom>
        </p:spPr>
      </p:pic>
    </p:spTree>
    <p:extLst>
      <p:ext uri="{BB962C8B-B14F-4D97-AF65-F5344CB8AC3E}">
        <p14:creationId xmlns:p14="http://schemas.microsoft.com/office/powerpoint/2010/main" val="201105573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0_Text and full blee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915248"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59152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9152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20" y="1825625"/>
            <a:ext cx="591524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6581722" y="6422496"/>
            <a:ext cx="177800" cy="153555"/>
          </a:xfrm>
          <a:prstGeom prst="rect">
            <a:avLst/>
          </a:prstGeom>
        </p:spPr>
      </p:pic>
    </p:spTree>
    <p:extLst>
      <p:ext uri="{BB962C8B-B14F-4D97-AF65-F5344CB8AC3E}">
        <p14:creationId xmlns:p14="http://schemas.microsoft.com/office/powerpoint/2010/main" val="230564730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5_Title and Content_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915248" cy="1149763"/>
          </a:xfrm>
          <a:noFill/>
          <a:ln>
            <a:noFill/>
          </a:ln>
        </p:spPr>
        <p:txBody>
          <a:bodyPr>
            <a:noAutofit/>
          </a:bodyPr>
          <a:lstStyle>
            <a:lvl1pPr>
              <a:defRPr sz="4000">
                <a:ln>
                  <a:noFill/>
                </a:ln>
                <a:solidFill>
                  <a:schemeClr val="bg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591524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91524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20" y="1825625"/>
            <a:ext cx="5915248" cy="4351338"/>
          </a:xfrm>
        </p:spPr>
        <p:txBody>
          <a:bodyPr/>
          <a:lstStyle>
            <a:lvl1pPr marL="228600" indent="-228600">
              <a:buFontTx/>
              <a:buBlip>
                <a:blip r:embed="rId2"/>
              </a:buBlip>
              <a:defRPr>
                <a:solidFill>
                  <a:schemeClr val="bg1"/>
                </a:solidFill>
              </a:defRPr>
            </a:lvl1pPr>
            <a:lvl2pPr marL="685800" indent="-228600">
              <a:buFontTx/>
              <a:buBlip>
                <a:blip r:embed="rId2"/>
              </a:buBlip>
              <a:defRPr>
                <a:solidFill>
                  <a:schemeClr val="bg1"/>
                </a:solidFill>
              </a:defRPr>
            </a:lvl2pPr>
            <a:lvl3pPr marL="1143000" indent="-228600">
              <a:buFontTx/>
              <a:buBlip>
                <a:blip r:embed="rId2"/>
              </a:buBlip>
              <a:defRPr>
                <a:solidFill>
                  <a:schemeClr val="bg1"/>
                </a:solidFill>
              </a:defRPr>
            </a:lvl3pPr>
            <a:lvl4pPr marL="1600200" indent="-228600">
              <a:buFontTx/>
              <a:buBlip>
                <a:blip r:embed="rId2"/>
              </a:buBlip>
              <a:defRPr>
                <a:solidFill>
                  <a:schemeClr val="bg1"/>
                </a:solidFill>
              </a:defRPr>
            </a:lvl4pPr>
            <a:lvl5pPr marL="2057400" indent="-228600">
              <a:buFontTx/>
              <a:buBlip>
                <a:blip r:embed="rId2"/>
              </a:buBlip>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0" name="Picture 9">
            <a:extLst>
              <a:ext uri="{FF2B5EF4-FFF2-40B4-BE49-F238E27FC236}">
                <a16:creationId xmlns:a16="http://schemas.microsoft.com/office/drawing/2014/main" id="{9E26898C-A70B-394D-9844-9745E156445E}"/>
              </a:ext>
            </a:extLst>
          </p:cNvPr>
          <p:cNvPicPr>
            <a:picLocks noChangeAspect="1"/>
          </p:cNvPicPr>
          <p:nvPr userDrawn="1"/>
        </p:nvPicPr>
        <p:blipFill>
          <a:blip r:embed="rId2"/>
          <a:stretch>
            <a:fillRect/>
          </a:stretch>
        </p:blipFill>
        <p:spPr>
          <a:xfrm>
            <a:off x="6583217" y="6422496"/>
            <a:ext cx="177802" cy="153556"/>
          </a:xfrm>
          <a:prstGeom prst="rect">
            <a:avLst/>
          </a:prstGeom>
        </p:spPr>
      </p:pic>
    </p:spTree>
    <p:extLst>
      <p:ext uri="{BB962C8B-B14F-4D97-AF65-F5344CB8AC3E}">
        <p14:creationId xmlns:p14="http://schemas.microsoft.com/office/powerpoint/2010/main" val="241187441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0_Text and full bleed image_Red 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915248"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59152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9152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20" y="1825625"/>
            <a:ext cx="591524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6581722" y="6422496"/>
            <a:ext cx="177800" cy="153555"/>
          </a:xfrm>
          <a:prstGeom prst="rect">
            <a:avLst/>
          </a:prstGeom>
        </p:spPr>
      </p:pic>
    </p:spTree>
    <p:extLst>
      <p:ext uri="{BB962C8B-B14F-4D97-AF65-F5344CB8AC3E}">
        <p14:creationId xmlns:p14="http://schemas.microsoft.com/office/powerpoint/2010/main" val="186617543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0_Text and full bleed image_Red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915248" cy="1149763"/>
          </a:xfrm>
          <a:noFill/>
          <a:ln>
            <a:noFill/>
          </a:ln>
        </p:spPr>
        <p:txBody>
          <a:bodyPr>
            <a:noAutofit/>
          </a:bodyPr>
          <a:lstStyle>
            <a:lvl1pPr>
              <a:defRPr sz="4000">
                <a:ln>
                  <a:noFill/>
                </a:ln>
                <a:solidFill>
                  <a:schemeClr val="accent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591524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91524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20" y="1825625"/>
            <a:ext cx="591524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0" name="Picture 9">
            <a:extLst>
              <a:ext uri="{FF2B5EF4-FFF2-40B4-BE49-F238E27FC236}">
                <a16:creationId xmlns:a16="http://schemas.microsoft.com/office/drawing/2014/main" id="{8D8D7D3B-A90B-A349-9339-CDA9EC6E66CE}"/>
              </a:ext>
            </a:extLst>
          </p:cNvPr>
          <p:cNvPicPr>
            <a:picLocks noChangeAspect="1"/>
          </p:cNvPicPr>
          <p:nvPr userDrawn="1"/>
        </p:nvPicPr>
        <p:blipFill>
          <a:blip r:embed="rId2"/>
          <a:stretch>
            <a:fillRect/>
          </a:stretch>
        </p:blipFill>
        <p:spPr>
          <a:xfrm>
            <a:off x="6581720" y="6422496"/>
            <a:ext cx="177802" cy="153556"/>
          </a:xfrm>
          <a:prstGeom prst="rect">
            <a:avLst/>
          </a:prstGeom>
        </p:spPr>
      </p:pic>
    </p:spTree>
    <p:extLst>
      <p:ext uri="{BB962C8B-B14F-4D97-AF65-F5344CB8AC3E}">
        <p14:creationId xmlns:p14="http://schemas.microsoft.com/office/powerpoint/2010/main" val="189711323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0_Text and full bleed image_Grey 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915248"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59152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9152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20" y="1825625"/>
            <a:ext cx="591524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6581722" y="6422496"/>
            <a:ext cx="177800" cy="153555"/>
          </a:xfrm>
          <a:prstGeom prst="rect">
            <a:avLst/>
          </a:prstGeom>
        </p:spPr>
      </p:pic>
    </p:spTree>
    <p:extLst>
      <p:ext uri="{BB962C8B-B14F-4D97-AF65-F5344CB8AC3E}">
        <p14:creationId xmlns:p14="http://schemas.microsoft.com/office/powerpoint/2010/main" val="272039766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0_Text and full bleed image_Grey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915248" cy="1149763"/>
          </a:xfrm>
          <a:noFill/>
          <a:ln>
            <a:noFill/>
          </a:ln>
        </p:spPr>
        <p:txBody>
          <a:bodyPr>
            <a:noAutofit/>
          </a:bodyPr>
          <a:lstStyle>
            <a:lvl1pPr>
              <a:defRPr sz="4000">
                <a:ln>
                  <a:noFill/>
                </a:ln>
                <a:solidFill>
                  <a:schemeClr val="accent2"/>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591524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91524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20" y="1825625"/>
            <a:ext cx="591524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7BC7EEA7-5047-1345-B404-6DD70F33B0B4}"/>
              </a:ext>
            </a:extLst>
          </p:cNvPr>
          <p:cNvPicPr>
            <a:picLocks noChangeAspect="1"/>
          </p:cNvPicPr>
          <p:nvPr userDrawn="1"/>
        </p:nvPicPr>
        <p:blipFill>
          <a:blip r:embed="rId2"/>
          <a:stretch>
            <a:fillRect/>
          </a:stretch>
        </p:blipFill>
        <p:spPr>
          <a:xfrm>
            <a:off x="6581719" y="6422495"/>
            <a:ext cx="177803" cy="153557"/>
          </a:xfrm>
          <a:prstGeom prst="rect">
            <a:avLst/>
          </a:prstGeom>
        </p:spPr>
      </p:pic>
    </p:spTree>
    <p:extLst>
      <p:ext uri="{BB962C8B-B14F-4D97-AF65-F5344CB8AC3E}">
        <p14:creationId xmlns:p14="http://schemas.microsoft.com/office/powerpoint/2010/main" val="172134062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0_Text and full bleed image_Orange A">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915248"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59152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9152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20" y="1825625"/>
            <a:ext cx="591524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6581722" y="6422496"/>
            <a:ext cx="177800" cy="153555"/>
          </a:xfrm>
          <a:prstGeom prst="rect">
            <a:avLst/>
          </a:prstGeom>
        </p:spPr>
      </p:pic>
    </p:spTree>
    <p:extLst>
      <p:ext uri="{BB962C8B-B14F-4D97-AF65-F5344CB8AC3E}">
        <p14:creationId xmlns:p14="http://schemas.microsoft.com/office/powerpoint/2010/main" val="113677472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0_Text and full bleed image_Orange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915248" cy="1149763"/>
          </a:xfrm>
          <a:noFill/>
          <a:ln>
            <a:noFill/>
          </a:ln>
        </p:spPr>
        <p:txBody>
          <a:bodyPr>
            <a:noAutofit/>
          </a:bodyPr>
          <a:lstStyle>
            <a:lvl1pPr>
              <a:defRPr sz="4000">
                <a:ln>
                  <a:noFill/>
                </a:ln>
                <a:solidFill>
                  <a:schemeClr val="accent3"/>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5915248"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915248"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20" y="1825625"/>
            <a:ext cx="591524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0" name="Picture 9">
            <a:extLst>
              <a:ext uri="{FF2B5EF4-FFF2-40B4-BE49-F238E27FC236}">
                <a16:creationId xmlns:a16="http://schemas.microsoft.com/office/drawing/2014/main" id="{6B3E446C-91C7-8142-901E-22AA8B815B0C}"/>
              </a:ext>
            </a:extLst>
          </p:cNvPr>
          <p:cNvPicPr>
            <a:picLocks noChangeAspect="1"/>
          </p:cNvPicPr>
          <p:nvPr userDrawn="1"/>
        </p:nvPicPr>
        <p:blipFill>
          <a:blip r:embed="rId2"/>
          <a:stretch>
            <a:fillRect/>
          </a:stretch>
        </p:blipFill>
        <p:spPr>
          <a:xfrm>
            <a:off x="6585541" y="6422494"/>
            <a:ext cx="177804" cy="153558"/>
          </a:xfrm>
          <a:prstGeom prst="rect">
            <a:avLst/>
          </a:prstGeom>
        </p:spPr>
      </p:pic>
    </p:spTree>
    <p:extLst>
      <p:ext uri="{BB962C8B-B14F-4D97-AF65-F5344CB8AC3E}">
        <p14:creationId xmlns:p14="http://schemas.microsoft.com/office/powerpoint/2010/main" val="114749851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0_Text and full bleed image_Teal A">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915248"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59152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9152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20" y="1825625"/>
            <a:ext cx="591524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6581722" y="6422496"/>
            <a:ext cx="177800" cy="153555"/>
          </a:xfrm>
          <a:prstGeom prst="rect">
            <a:avLst/>
          </a:prstGeom>
        </p:spPr>
      </p:pic>
    </p:spTree>
    <p:extLst>
      <p:ext uri="{BB962C8B-B14F-4D97-AF65-F5344CB8AC3E}">
        <p14:creationId xmlns:p14="http://schemas.microsoft.com/office/powerpoint/2010/main" val="8986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02_Title_Black">
    <p:bg>
      <p:bgPr>
        <a:solidFill>
          <a:schemeClr val="tx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AAD7A98-72A1-AE4F-9D76-2A1C183B5FFC}"/>
              </a:ext>
            </a:extLst>
          </p:cNvPr>
          <p:cNvSpPr>
            <a:spLocks noGrp="1"/>
          </p:cNvSpPr>
          <p:nvPr>
            <p:ph type="ctrTitle"/>
          </p:nvPr>
        </p:nvSpPr>
        <p:spPr>
          <a:xfrm>
            <a:off x="371061" y="4296635"/>
            <a:ext cx="11449877" cy="1098898"/>
          </a:xfrm>
        </p:spPr>
        <p:txBody>
          <a:bodyPr anchor="b"/>
          <a:lstStyle>
            <a:lvl1pPr algn="ctr">
              <a:lnSpc>
                <a:spcPct val="90000"/>
              </a:lnSpc>
              <a:defRPr sz="6000" b="1" i="0">
                <a:solidFill>
                  <a:schemeClr val="bg1"/>
                </a:solidFill>
                <a:latin typeface="Roobert" pitchFamily="2" charset="77"/>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4A85DD92-9410-7544-8605-ABE42DC16421}"/>
              </a:ext>
            </a:extLst>
          </p:cNvPr>
          <p:cNvSpPr>
            <a:spLocks noGrp="1"/>
          </p:cNvSpPr>
          <p:nvPr>
            <p:ph type="subTitle" idx="1"/>
          </p:nvPr>
        </p:nvSpPr>
        <p:spPr>
          <a:xfrm>
            <a:off x="371061" y="5628067"/>
            <a:ext cx="11449877" cy="850007"/>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8" name="Picture 7">
            <a:extLst>
              <a:ext uri="{FF2B5EF4-FFF2-40B4-BE49-F238E27FC236}">
                <a16:creationId xmlns:a16="http://schemas.microsoft.com/office/drawing/2014/main" id="{89084E00-74C0-824B-B613-B7B8AA29CAA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18358" y="870677"/>
            <a:ext cx="2558323" cy="2558323"/>
          </a:xfrm>
          <a:prstGeom prst="rect">
            <a:avLst/>
          </a:prstGeom>
        </p:spPr>
      </p:pic>
    </p:spTree>
    <p:extLst>
      <p:ext uri="{BB962C8B-B14F-4D97-AF65-F5344CB8AC3E}">
        <p14:creationId xmlns:p14="http://schemas.microsoft.com/office/powerpoint/2010/main" val="332686063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0_Text and full bleed image_Teal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915248" cy="1149763"/>
          </a:xfrm>
          <a:noFill/>
          <a:ln>
            <a:noFill/>
          </a:ln>
        </p:spPr>
        <p:txBody>
          <a:bodyPr>
            <a:noAutofit/>
          </a:bodyPr>
          <a:lstStyle>
            <a:lvl1pPr>
              <a:defRPr sz="4000">
                <a:ln>
                  <a:noFill/>
                </a:ln>
                <a:solidFill>
                  <a:schemeClr val="accent4"/>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5915248"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915248"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20" y="1825625"/>
            <a:ext cx="591524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8562568B-43F9-5D4B-AD48-172138AF24D9}"/>
              </a:ext>
            </a:extLst>
          </p:cNvPr>
          <p:cNvPicPr>
            <a:picLocks noChangeAspect="1"/>
          </p:cNvPicPr>
          <p:nvPr userDrawn="1"/>
        </p:nvPicPr>
        <p:blipFill>
          <a:blip r:embed="rId2"/>
          <a:stretch>
            <a:fillRect/>
          </a:stretch>
        </p:blipFill>
        <p:spPr>
          <a:xfrm>
            <a:off x="6585541" y="6422494"/>
            <a:ext cx="177804" cy="153558"/>
          </a:xfrm>
          <a:prstGeom prst="rect">
            <a:avLst/>
          </a:prstGeom>
        </p:spPr>
      </p:pic>
    </p:spTree>
    <p:extLst>
      <p:ext uri="{BB962C8B-B14F-4D97-AF65-F5344CB8AC3E}">
        <p14:creationId xmlns:p14="http://schemas.microsoft.com/office/powerpoint/2010/main" val="215788973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0_Text and full bleed image_Yellow A">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915248"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59152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9152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20" y="1825625"/>
            <a:ext cx="591524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6581722" y="6422496"/>
            <a:ext cx="177800" cy="153555"/>
          </a:xfrm>
          <a:prstGeom prst="rect">
            <a:avLst/>
          </a:prstGeom>
        </p:spPr>
      </p:pic>
    </p:spTree>
    <p:extLst>
      <p:ext uri="{BB962C8B-B14F-4D97-AF65-F5344CB8AC3E}">
        <p14:creationId xmlns:p14="http://schemas.microsoft.com/office/powerpoint/2010/main" val="197797806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0_Text and full bleed image_Yellow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915248" cy="1149763"/>
          </a:xfrm>
          <a:noFill/>
          <a:ln>
            <a:noFill/>
          </a:ln>
        </p:spPr>
        <p:txBody>
          <a:bodyPr>
            <a:noAutofit/>
          </a:bodyPr>
          <a:lstStyle>
            <a:lvl1pPr>
              <a:defRPr sz="4000">
                <a:ln>
                  <a:noFill/>
                </a:ln>
                <a:solidFill>
                  <a:schemeClr val="accent5"/>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5915248"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915248"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20" y="1825625"/>
            <a:ext cx="591524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0" name="Picture 9">
            <a:extLst>
              <a:ext uri="{FF2B5EF4-FFF2-40B4-BE49-F238E27FC236}">
                <a16:creationId xmlns:a16="http://schemas.microsoft.com/office/drawing/2014/main" id="{FA36E48D-65F2-B84B-8844-E40539E35FB9}"/>
              </a:ext>
            </a:extLst>
          </p:cNvPr>
          <p:cNvPicPr>
            <a:picLocks noChangeAspect="1"/>
          </p:cNvPicPr>
          <p:nvPr userDrawn="1"/>
        </p:nvPicPr>
        <p:blipFill>
          <a:blip r:embed="rId2"/>
          <a:stretch>
            <a:fillRect/>
          </a:stretch>
        </p:blipFill>
        <p:spPr>
          <a:xfrm>
            <a:off x="6587451" y="6422494"/>
            <a:ext cx="177805" cy="153559"/>
          </a:xfrm>
          <a:prstGeom prst="rect">
            <a:avLst/>
          </a:prstGeom>
        </p:spPr>
      </p:pic>
    </p:spTree>
    <p:extLst>
      <p:ext uri="{BB962C8B-B14F-4D97-AF65-F5344CB8AC3E}">
        <p14:creationId xmlns:p14="http://schemas.microsoft.com/office/powerpoint/2010/main" val="302964034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1_Text and full blee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5864893" y="376699"/>
            <a:ext cx="5571731"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5864893" y="1688735"/>
            <a:ext cx="55717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5864894" y="1825625"/>
            <a:ext cx="557173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39538"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13495366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1_Text and full bleed image_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5864893" y="376699"/>
            <a:ext cx="5571731" cy="1149763"/>
          </a:xfrm>
          <a:noFill/>
          <a:ln>
            <a:noFill/>
          </a:ln>
        </p:spPr>
        <p:txBody>
          <a:bodyPr>
            <a:noAutofit/>
          </a:bodyPr>
          <a:lstStyle>
            <a:lvl1pPr>
              <a:defRPr sz="4000">
                <a:ln>
                  <a:noFill/>
                </a:ln>
                <a:solidFill>
                  <a:schemeClr val="bg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5864893" y="1688735"/>
            <a:ext cx="557173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5864894" y="1825625"/>
            <a:ext cx="5571731" cy="4351338"/>
          </a:xfrm>
        </p:spPr>
        <p:txBody>
          <a:bodyPr/>
          <a:lstStyle>
            <a:lvl1pPr marL="228600" indent="-228600">
              <a:buFontTx/>
              <a:buBlip>
                <a:blip r:embed="rId2"/>
              </a:buBlip>
              <a:defRPr>
                <a:solidFill>
                  <a:schemeClr val="bg1"/>
                </a:solidFill>
              </a:defRPr>
            </a:lvl1pPr>
            <a:lvl2pPr marL="685800" indent="-228600">
              <a:buFontTx/>
              <a:buBlip>
                <a:blip r:embed="rId2"/>
              </a:buBlip>
              <a:defRPr>
                <a:solidFill>
                  <a:schemeClr val="bg1"/>
                </a:solidFill>
              </a:defRPr>
            </a:lvl2pPr>
            <a:lvl3pPr marL="1143000" indent="-228600">
              <a:buFontTx/>
              <a:buBlip>
                <a:blip r:embed="rId2"/>
              </a:buBlip>
              <a:defRPr>
                <a:solidFill>
                  <a:schemeClr val="bg1"/>
                </a:solidFill>
              </a:defRPr>
            </a:lvl3pPr>
            <a:lvl4pPr marL="1600200" indent="-228600">
              <a:buFontTx/>
              <a:buBlip>
                <a:blip r:embed="rId2"/>
              </a:buBlip>
              <a:defRPr>
                <a:solidFill>
                  <a:schemeClr val="bg1"/>
                </a:solidFill>
              </a:defRPr>
            </a:lvl4pPr>
            <a:lvl5pPr marL="2057400" indent="-228600">
              <a:buFontTx/>
              <a:buBlip>
                <a:blip r:embed="rId2"/>
              </a:buBlip>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39538"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9" name="Picture 8">
            <a:extLst>
              <a:ext uri="{FF2B5EF4-FFF2-40B4-BE49-F238E27FC236}">
                <a16:creationId xmlns:a16="http://schemas.microsoft.com/office/drawing/2014/main" id="{DCF787E1-A359-494E-8FE8-5A49E611DA2C}"/>
              </a:ext>
            </a:extLst>
          </p:cNvPr>
          <p:cNvPicPr>
            <a:picLocks noChangeAspect="1"/>
          </p:cNvPicPr>
          <p:nvPr userDrawn="1"/>
        </p:nvPicPr>
        <p:blipFill>
          <a:blip r:embed="rId2"/>
          <a:stretch>
            <a:fillRect/>
          </a:stretch>
        </p:blipFill>
        <p:spPr>
          <a:xfrm>
            <a:off x="11730779" y="6422496"/>
            <a:ext cx="177802" cy="153556"/>
          </a:xfrm>
          <a:prstGeom prst="rect">
            <a:avLst/>
          </a:prstGeom>
        </p:spPr>
      </p:pic>
    </p:spTree>
    <p:extLst>
      <p:ext uri="{BB962C8B-B14F-4D97-AF65-F5344CB8AC3E}">
        <p14:creationId xmlns:p14="http://schemas.microsoft.com/office/powerpoint/2010/main" val="118840932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1_Text and full bleed image_Red 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5864893" y="376699"/>
            <a:ext cx="5571731"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5864893" y="1688735"/>
            <a:ext cx="55717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5864894" y="1825625"/>
            <a:ext cx="557173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39538"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79537528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1_Text and full bleed image_Red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5864893" y="376699"/>
            <a:ext cx="5571731" cy="1149763"/>
          </a:xfrm>
          <a:noFill/>
          <a:ln>
            <a:noFill/>
          </a:ln>
        </p:spPr>
        <p:txBody>
          <a:bodyPr>
            <a:noAutofit/>
          </a:bodyPr>
          <a:lstStyle>
            <a:lvl1pPr>
              <a:defRPr sz="4000">
                <a:ln>
                  <a:noFill/>
                </a:ln>
                <a:solidFill>
                  <a:schemeClr val="accent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5864893" y="1688735"/>
            <a:ext cx="557173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5864894" y="1825625"/>
            <a:ext cx="557173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39538"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9" name="Picture 8">
            <a:extLst>
              <a:ext uri="{FF2B5EF4-FFF2-40B4-BE49-F238E27FC236}">
                <a16:creationId xmlns:a16="http://schemas.microsoft.com/office/drawing/2014/main" id="{BFBB9992-77A1-544F-9E5D-A806FAD57D79}"/>
              </a:ext>
            </a:extLst>
          </p:cNvPr>
          <p:cNvPicPr>
            <a:picLocks noChangeAspect="1"/>
          </p:cNvPicPr>
          <p:nvPr userDrawn="1"/>
        </p:nvPicPr>
        <p:blipFill>
          <a:blip r:embed="rId2"/>
          <a:stretch>
            <a:fillRect/>
          </a:stretch>
        </p:blipFill>
        <p:spPr>
          <a:xfrm>
            <a:off x="11730780" y="6422496"/>
            <a:ext cx="177802" cy="153556"/>
          </a:xfrm>
          <a:prstGeom prst="rect">
            <a:avLst/>
          </a:prstGeom>
        </p:spPr>
      </p:pic>
    </p:spTree>
    <p:extLst>
      <p:ext uri="{BB962C8B-B14F-4D97-AF65-F5344CB8AC3E}">
        <p14:creationId xmlns:p14="http://schemas.microsoft.com/office/powerpoint/2010/main" val="361352042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1_Text and full bleed image_Grey 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5864893" y="376699"/>
            <a:ext cx="5571731"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5864893" y="1688735"/>
            <a:ext cx="55717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5864894" y="1825625"/>
            <a:ext cx="557173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39538"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49045559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1_Text and full bleed image_Grey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5864893" y="376699"/>
            <a:ext cx="5571731" cy="1149763"/>
          </a:xfrm>
          <a:noFill/>
          <a:ln>
            <a:noFill/>
          </a:ln>
        </p:spPr>
        <p:txBody>
          <a:bodyPr>
            <a:noAutofit/>
          </a:bodyPr>
          <a:lstStyle>
            <a:lvl1pPr>
              <a:defRPr sz="4000">
                <a:ln>
                  <a:noFill/>
                </a:ln>
                <a:solidFill>
                  <a:schemeClr val="accent2"/>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5864893" y="1688735"/>
            <a:ext cx="5571732"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5864894" y="1825625"/>
            <a:ext cx="557173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39538"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0" name="Picture 9">
            <a:extLst>
              <a:ext uri="{FF2B5EF4-FFF2-40B4-BE49-F238E27FC236}">
                <a16:creationId xmlns:a16="http://schemas.microsoft.com/office/drawing/2014/main" id="{5D21D879-6D08-3645-96A8-F80570977C0F}"/>
              </a:ext>
            </a:extLst>
          </p:cNvPr>
          <p:cNvPicPr>
            <a:picLocks noChangeAspect="1"/>
          </p:cNvPicPr>
          <p:nvPr userDrawn="1"/>
        </p:nvPicPr>
        <p:blipFill>
          <a:blip r:embed="rId2"/>
          <a:stretch>
            <a:fillRect/>
          </a:stretch>
        </p:blipFill>
        <p:spPr>
          <a:xfrm>
            <a:off x="11730779" y="6422495"/>
            <a:ext cx="177803" cy="153557"/>
          </a:xfrm>
          <a:prstGeom prst="rect">
            <a:avLst/>
          </a:prstGeom>
        </p:spPr>
      </p:pic>
    </p:spTree>
    <p:extLst>
      <p:ext uri="{BB962C8B-B14F-4D97-AF65-F5344CB8AC3E}">
        <p14:creationId xmlns:p14="http://schemas.microsoft.com/office/powerpoint/2010/main" val="347266574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1_Text and full bleed image_Orange A">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5864893" y="376699"/>
            <a:ext cx="5571731"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5864893" y="1688735"/>
            <a:ext cx="55717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5864894" y="1825625"/>
            <a:ext cx="557173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39538"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16232495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02_Title_Red">
    <p:bg>
      <p:bgPr>
        <a:solidFill>
          <a:schemeClr val="accent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AAD7A98-72A1-AE4F-9D76-2A1C183B5FFC}"/>
              </a:ext>
            </a:extLst>
          </p:cNvPr>
          <p:cNvSpPr>
            <a:spLocks noGrp="1"/>
          </p:cNvSpPr>
          <p:nvPr>
            <p:ph type="ctrTitle"/>
          </p:nvPr>
        </p:nvSpPr>
        <p:spPr>
          <a:xfrm>
            <a:off x="371061" y="4296635"/>
            <a:ext cx="11449877" cy="1098898"/>
          </a:xfrm>
        </p:spPr>
        <p:txBody>
          <a:bodyPr anchor="b"/>
          <a:lstStyle>
            <a:lvl1pPr algn="ctr">
              <a:lnSpc>
                <a:spcPct val="90000"/>
              </a:lnSpc>
              <a:defRPr sz="6000" b="1" i="0">
                <a:solidFill>
                  <a:schemeClr val="accent6"/>
                </a:solidFill>
                <a:latin typeface="Roobert" pitchFamily="2" charset="77"/>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4A85DD92-9410-7544-8605-ABE42DC16421}"/>
              </a:ext>
            </a:extLst>
          </p:cNvPr>
          <p:cNvSpPr>
            <a:spLocks noGrp="1"/>
          </p:cNvSpPr>
          <p:nvPr>
            <p:ph type="subTitle" idx="1"/>
          </p:nvPr>
        </p:nvSpPr>
        <p:spPr>
          <a:xfrm>
            <a:off x="371061" y="5628067"/>
            <a:ext cx="11449877" cy="850007"/>
          </a:xfrm>
        </p:spPr>
        <p:txBody>
          <a:bodyPr/>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6" name="Picture 5">
            <a:extLst>
              <a:ext uri="{FF2B5EF4-FFF2-40B4-BE49-F238E27FC236}">
                <a16:creationId xmlns:a16="http://schemas.microsoft.com/office/drawing/2014/main" id="{C376CBC8-E15E-3140-978E-D4C8AB2A42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15317" y="870677"/>
            <a:ext cx="2561365" cy="2558323"/>
          </a:xfrm>
          <a:prstGeom prst="rect">
            <a:avLst/>
          </a:prstGeom>
        </p:spPr>
      </p:pic>
    </p:spTree>
    <p:extLst>
      <p:ext uri="{BB962C8B-B14F-4D97-AF65-F5344CB8AC3E}">
        <p14:creationId xmlns:p14="http://schemas.microsoft.com/office/powerpoint/2010/main" val="410407633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1_Text and full bleed image_Orange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5864893" y="376699"/>
            <a:ext cx="5571731" cy="1149763"/>
          </a:xfrm>
          <a:noFill/>
          <a:ln>
            <a:noFill/>
          </a:ln>
        </p:spPr>
        <p:txBody>
          <a:bodyPr>
            <a:noAutofit/>
          </a:bodyPr>
          <a:lstStyle>
            <a:lvl1pPr>
              <a:defRPr sz="4000">
                <a:ln>
                  <a:noFill/>
                </a:ln>
                <a:solidFill>
                  <a:schemeClr val="accent3"/>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5864893" y="1688735"/>
            <a:ext cx="5571732"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5864894" y="1825625"/>
            <a:ext cx="557173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39538"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9" name="Picture 8">
            <a:extLst>
              <a:ext uri="{FF2B5EF4-FFF2-40B4-BE49-F238E27FC236}">
                <a16:creationId xmlns:a16="http://schemas.microsoft.com/office/drawing/2014/main" id="{95621E17-9113-0C45-9CD3-F0C0B23D7465}"/>
              </a:ext>
            </a:extLst>
          </p:cNvPr>
          <p:cNvPicPr>
            <a:picLocks noChangeAspect="1"/>
          </p:cNvPicPr>
          <p:nvPr userDrawn="1"/>
        </p:nvPicPr>
        <p:blipFill>
          <a:blip r:embed="rId2"/>
          <a:stretch>
            <a:fillRect/>
          </a:stretch>
        </p:blipFill>
        <p:spPr>
          <a:xfrm>
            <a:off x="11730779" y="6422494"/>
            <a:ext cx="177804" cy="153558"/>
          </a:xfrm>
          <a:prstGeom prst="rect">
            <a:avLst/>
          </a:prstGeom>
        </p:spPr>
      </p:pic>
    </p:spTree>
    <p:extLst>
      <p:ext uri="{BB962C8B-B14F-4D97-AF65-F5344CB8AC3E}">
        <p14:creationId xmlns:p14="http://schemas.microsoft.com/office/powerpoint/2010/main" val="370048485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1_Text and full bleed image_Teal A">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5864893" y="376699"/>
            <a:ext cx="5571731"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5864893" y="1688735"/>
            <a:ext cx="55717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5864894" y="1825625"/>
            <a:ext cx="557173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39538"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188137888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1_Text and full bleed image_Teal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5864893" y="376699"/>
            <a:ext cx="5571731" cy="1149763"/>
          </a:xfrm>
          <a:noFill/>
          <a:ln>
            <a:noFill/>
          </a:ln>
        </p:spPr>
        <p:txBody>
          <a:bodyPr>
            <a:noAutofit/>
          </a:bodyPr>
          <a:lstStyle>
            <a:lvl1pPr>
              <a:defRPr sz="4000">
                <a:ln>
                  <a:noFill/>
                </a:ln>
                <a:solidFill>
                  <a:schemeClr val="accent4"/>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5864893" y="1688735"/>
            <a:ext cx="557173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5864894" y="1825625"/>
            <a:ext cx="557173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39538"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0" name="Picture 9">
            <a:extLst>
              <a:ext uri="{FF2B5EF4-FFF2-40B4-BE49-F238E27FC236}">
                <a16:creationId xmlns:a16="http://schemas.microsoft.com/office/drawing/2014/main" id="{4BAF7FF9-83E5-4D42-A805-AEB92088BA62}"/>
              </a:ext>
            </a:extLst>
          </p:cNvPr>
          <p:cNvPicPr>
            <a:picLocks noChangeAspect="1"/>
          </p:cNvPicPr>
          <p:nvPr userDrawn="1"/>
        </p:nvPicPr>
        <p:blipFill>
          <a:blip r:embed="rId2"/>
          <a:stretch>
            <a:fillRect/>
          </a:stretch>
        </p:blipFill>
        <p:spPr>
          <a:xfrm>
            <a:off x="11730779" y="6422494"/>
            <a:ext cx="177804" cy="153558"/>
          </a:xfrm>
          <a:prstGeom prst="rect">
            <a:avLst/>
          </a:prstGeom>
        </p:spPr>
      </p:pic>
    </p:spTree>
    <p:extLst>
      <p:ext uri="{BB962C8B-B14F-4D97-AF65-F5344CB8AC3E}">
        <p14:creationId xmlns:p14="http://schemas.microsoft.com/office/powerpoint/2010/main" val="41557395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1_Text and full bleed image_Yellow A">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5864893" y="376699"/>
            <a:ext cx="5571731"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5864893" y="1688735"/>
            <a:ext cx="55717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5864894" y="1825625"/>
            <a:ext cx="557173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39538"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205757809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1_Text and full bleed image_Yellow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5864893" y="376699"/>
            <a:ext cx="5571731" cy="1149763"/>
          </a:xfrm>
          <a:noFill/>
          <a:ln>
            <a:noFill/>
          </a:ln>
        </p:spPr>
        <p:txBody>
          <a:bodyPr>
            <a:noAutofit/>
          </a:bodyPr>
          <a:lstStyle>
            <a:lvl1pPr>
              <a:defRPr sz="4000">
                <a:ln>
                  <a:noFill/>
                </a:ln>
                <a:solidFill>
                  <a:schemeClr val="accent5"/>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5864893" y="1688735"/>
            <a:ext cx="5571732"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5864894" y="1825625"/>
            <a:ext cx="557173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39538" y="-1"/>
            <a:ext cx="5206584" cy="685799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0" name="Picture 9">
            <a:extLst>
              <a:ext uri="{FF2B5EF4-FFF2-40B4-BE49-F238E27FC236}">
                <a16:creationId xmlns:a16="http://schemas.microsoft.com/office/drawing/2014/main" id="{09D72257-3488-B044-B729-98C06857744C}"/>
              </a:ext>
            </a:extLst>
          </p:cNvPr>
          <p:cNvPicPr>
            <a:picLocks noChangeAspect="1"/>
          </p:cNvPicPr>
          <p:nvPr userDrawn="1"/>
        </p:nvPicPr>
        <p:blipFill>
          <a:blip r:embed="rId2"/>
          <a:stretch>
            <a:fillRect/>
          </a:stretch>
        </p:blipFill>
        <p:spPr>
          <a:xfrm>
            <a:off x="11730778" y="6422494"/>
            <a:ext cx="177805" cy="153559"/>
          </a:xfrm>
          <a:prstGeom prst="rect">
            <a:avLst/>
          </a:prstGeom>
        </p:spPr>
      </p:pic>
    </p:spTree>
    <p:extLst>
      <p:ext uri="{BB962C8B-B14F-4D97-AF65-F5344CB8AC3E}">
        <p14:creationId xmlns:p14="http://schemas.microsoft.com/office/powerpoint/2010/main" val="359534497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2_Slid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4325805" cy="1149763"/>
          </a:xfrm>
          <a:noFill/>
          <a:ln>
            <a:noFill/>
          </a:ln>
        </p:spPr>
        <p:txBody>
          <a:bodyPr anchor="t">
            <a:noAutofit/>
          </a:bodyPr>
          <a:lstStyle>
            <a:lvl1pPr>
              <a:defRPr sz="4000">
                <a:ln>
                  <a:noFill/>
                </a:ln>
                <a:solidFill>
                  <a:schemeClr val="tx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1688735"/>
            <a:ext cx="4325805"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113B138-7061-3C4D-A304-52BB0B77FAAA}"/>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11" name="Content Placeholder 2">
            <a:extLst>
              <a:ext uri="{FF2B5EF4-FFF2-40B4-BE49-F238E27FC236}">
                <a16:creationId xmlns:a16="http://schemas.microsoft.com/office/drawing/2014/main" id="{C6692850-C87D-E049-A516-E62DC3249C24}"/>
              </a:ext>
            </a:extLst>
          </p:cNvPr>
          <p:cNvSpPr>
            <a:spLocks noGrp="1"/>
          </p:cNvSpPr>
          <p:nvPr>
            <p:ph sz="half" idx="1"/>
          </p:nvPr>
        </p:nvSpPr>
        <p:spPr>
          <a:xfrm>
            <a:off x="5864894" y="1825625"/>
            <a:ext cx="5571731" cy="4351338"/>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2233036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2_Slide_Black A">
    <p:bg>
      <p:bgPr>
        <a:solidFill>
          <a:schemeClr val="accent6"/>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5864894" y="1825625"/>
            <a:ext cx="5571731" cy="4351338"/>
          </a:xfrm>
        </p:spPr>
        <p:txBody>
          <a:bodyPr anchor="b"/>
          <a:lstStyle>
            <a:lvl1pPr marL="228600" indent="-228600">
              <a:buFontTx/>
              <a:buBlip>
                <a:blip r:embed="rId2"/>
              </a:buBlip>
              <a:defRPr>
                <a:solidFill>
                  <a:schemeClr val="bg1"/>
                </a:solidFill>
              </a:defRPr>
            </a:lvl1pPr>
            <a:lvl2pPr marL="685800" indent="-228600">
              <a:buFontTx/>
              <a:buBlip>
                <a:blip r:embed="rId2"/>
              </a:buBlip>
              <a:defRPr>
                <a:solidFill>
                  <a:schemeClr val="bg1"/>
                </a:solidFill>
              </a:defRPr>
            </a:lvl2pPr>
            <a:lvl3pPr marL="1143000" indent="-228600">
              <a:buFontTx/>
              <a:buBlip>
                <a:blip r:embed="rId2"/>
              </a:buBlip>
              <a:defRPr>
                <a:solidFill>
                  <a:schemeClr val="bg1"/>
                </a:solidFill>
              </a:defRPr>
            </a:lvl3pPr>
            <a:lvl4pPr marL="1600200" indent="-228600">
              <a:buFontTx/>
              <a:buBlip>
                <a:blip r:embed="rId2"/>
              </a:buBlip>
              <a:defRPr>
                <a:solidFill>
                  <a:schemeClr val="bg1"/>
                </a:solidFill>
              </a:defRPr>
            </a:lvl4pPr>
            <a:lvl5pPr marL="2057400" indent="-228600">
              <a:buFontTx/>
              <a:buBlip>
                <a:blip r:embed="rId2"/>
              </a:buBlip>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4325805" cy="1149763"/>
          </a:xfrm>
          <a:noFill/>
          <a:ln>
            <a:noFill/>
          </a:ln>
        </p:spPr>
        <p:txBody>
          <a:bodyPr>
            <a:noAutofit/>
          </a:bodyPr>
          <a:lstStyle>
            <a:lvl1pPr>
              <a:defRPr sz="4000">
                <a:ln>
                  <a:noFill/>
                </a:ln>
                <a:solidFill>
                  <a:schemeClr val="bg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1688735"/>
            <a:ext cx="432580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8DF5918A-EA0F-1443-950A-7283D3F70016}"/>
              </a:ext>
            </a:extLst>
          </p:cNvPr>
          <p:cNvPicPr>
            <a:picLocks noChangeAspect="1"/>
          </p:cNvPicPr>
          <p:nvPr userDrawn="1"/>
        </p:nvPicPr>
        <p:blipFill>
          <a:blip r:embed="rId2"/>
          <a:stretch>
            <a:fillRect/>
          </a:stretch>
        </p:blipFill>
        <p:spPr>
          <a:xfrm>
            <a:off x="11730779" y="6422496"/>
            <a:ext cx="177802" cy="153556"/>
          </a:xfrm>
          <a:prstGeom prst="rect">
            <a:avLst/>
          </a:prstGeom>
        </p:spPr>
      </p:pic>
    </p:spTree>
    <p:extLst>
      <p:ext uri="{BB962C8B-B14F-4D97-AF65-F5344CB8AC3E}">
        <p14:creationId xmlns:p14="http://schemas.microsoft.com/office/powerpoint/2010/main" val="408761798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2_Slide_Black B">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0116BD-BD44-1244-8F0A-FCFE65DE63A8}"/>
              </a:ext>
            </a:extLst>
          </p:cNvPr>
          <p:cNvSpPr/>
          <p:nvPr userDrawn="1"/>
        </p:nvSpPr>
        <p:spPr>
          <a:xfrm>
            <a:off x="-39538" y="-1"/>
            <a:ext cx="5206584" cy="68580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4325805" cy="1149763"/>
          </a:xfrm>
          <a:noFill/>
          <a:ln>
            <a:noFill/>
          </a:ln>
        </p:spPr>
        <p:txBody>
          <a:bodyPr>
            <a:noAutofit/>
          </a:bodyPr>
          <a:lstStyle>
            <a:lvl1pPr>
              <a:defRPr sz="4000">
                <a:ln>
                  <a:noFill/>
                </a:ln>
                <a:solidFill>
                  <a:schemeClr val="bg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1688735"/>
            <a:ext cx="432580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113B138-7061-3C4D-A304-52BB0B77FAAA}"/>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11" name="Content Placeholder 2">
            <a:extLst>
              <a:ext uri="{FF2B5EF4-FFF2-40B4-BE49-F238E27FC236}">
                <a16:creationId xmlns:a16="http://schemas.microsoft.com/office/drawing/2014/main" id="{F996899E-A5BD-974E-B84D-694A800F62D8}"/>
              </a:ext>
            </a:extLst>
          </p:cNvPr>
          <p:cNvSpPr>
            <a:spLocks noGrp="1"/>
          </p:cNvSpPr>
          <p:nvPr>
            <p:ph sz="half" idx="1"/>
          </p:nvPr>
        </p:nvSpPr>
        <p:spPr>
          <a:xfrm>
            <a:off x="5864894" y="1825625"/>
            <a:ext cx="5571731" cy="4351338"/>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9715888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2_Slide_Red A">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4325805"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1688735"/>
            <a:ext cx="4325805"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113B138-7061-3C4D-A304-52BB0B77FAAA}"/>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11" name="Content Placeholder 2">
            <a:extLst>
              <a:ext uri="{FF2B5EF4-FFF2-40B4-BE49-F238E27FC236}">
                <a16:creationId xmlns:a16="http://schemas.microsoft.com/office/drawing/2014/main" id="{AC6F5CCC-21FD-434F-A231-409688C9AAFF}"/>
              </a:ext>
            </a:extLst>
          </p:cNvPr>
          <p:cNvSpPr>
            <a:spLocks noGrp="1"/>
          </p:cNvSpPr>
          <p:nvPr>
            <p:ph sz="half" idx="1"/>
          </p:nvPr>
        </p:nvSpPr>
        <p:spPr>
          <a:xfrm>
            <a:off x="5864894" y="1825625"/>
            <a:ext cx="5571731" cy="4351338"/>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5471471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2_Slide_Red B">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0116BD-BD44-1244-8F0A-FCFE65DE63A8}"/>
              </a:ext>
            </a:extLst>
          </p:cNvPr>
          <p:cNvSpPr/>
          <p:nvPr userDrawn="1"/>
        </p:nvSpPr>
        <p:spPr>
          <a:xfrm>
            <a:off x="-39538" y="-1"/>
            <a:ext cx="520658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4325805"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1688735"/>
            <a:ext cx="432580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F4452583-BFA8-344B-B125-E574649783B7}"/>
              </a:ext>
            </a:extLst>
          </p:cNvPr>
          <p:cNvPicPr>
            <a:picLocks noChangeAspect="1"/>
          </p:cNvPicPr>
          <p:nvPr userDrawn="1"/>
        </p:nvPicPr>
        <p:blipFill>
          <a:blip r:embed="rId2"/>
          <a:stretch>
            <a:fillRect/>
          </a:stretch>
        </p:blipFill>
        <p:spPr>
          <a:xfrm>
            <a:off x="11730780" y="6422496"/>
            <a:ext cx="177802" cy="153556"/>
          </a:xfrm>
          <a:prstGeom prst="rect">
            <a:avLst/>
          </a:prstGeom>
        </p:spPr>
      </p:pic>
      <p:sp>
        <p:nvSpPr>
          <p:cNvPr id="9" name="Content Placeholder 2">
            <a:extLst>
              <a:ext uri="{FF2B5EF4-FFF2-40B4-BE49-F238E27FC236}">
                <a16:creationId xmlns:a16="http://schemas.microsoft.com/office/drawing/2014/main" id="{E8405F5F-52E5-7247-9D13-4E54C8526C85}"/>
              </a:ext>
            </a:extLst>
          </p:cNvPr>
          <p:cNvSpPr>
            <a:spLocks noGrp="1"/>
          </p:cNvSpPr>
          <p:nvPr>
            <p:ph sz="half" idx="1"/>
          </p:nvPr>
        </p:nvSpPr>
        <p:spPr>
          <a:xfrm>
            <a:off x="5864894" y="1825625"/>
            <a:ext cx="5571731" cy="4351338"/>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45034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02_Title_Grey">
    <p:bg>
      <p:bgPr>
        <a:solidFill>
          <a:schemeClr val="accent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AAD7A98-72A1-AE4F-9D76-2A1C183B5FFC}"/>
              </a:ext>
            </a:extLst>
          </p:cNvPr>
          <p:cNvSpPr>
            <a:spLocks noGrp="1"/>
          </p:cNvSpPr>
          <p:nvPr>
            <p:ph type="ctrTitle"/>
          </p:nvPr>
        </p:nvSpPr>
        <p:spPr>
          <a:xfrm>
            <a:off x="371061" y="4296635"/>
            <a:ext cx="11449877" cy="1098898"/>
          </a:xfrm>
        </p:spPr>
        <p:txBody>
          <a:bodyPr anchor="b"/>
          <a:lstStyle>
            <a:lvl1pPr algn="ctr">
              <a:lnSpc>
                <a:spcPct val="90000"/>
              </a:lnSpc>
              <a:defRPr sz="6000" b="1" i="0">
                <a:solidFill>
                  <a:schemeClr val="accent6"/>
                </a:solidFill>
                <a:latin typeface="Roobert" pitchFamily="2" charset="77"/>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4A85DD92-9410-7544-8605-ABE42DC16421}"/>
              </a:ext>
            </a:extLst>
          </p:cNvPr>
          <p:cNvSpPr>
            <a:spLocks noGrp="1"/>
          </p:cNvSpPr>
          <p:nvPr>
            <p:ph type="subTitle" idx="1"/>
          </p:nvPr>
        </p:nvSpPr>
        <p:spPr>
          <a:xfrm>
            <a:off x="371061" y="5628067"/>
            <a:ext cx="11449877" cy="850007"/>
          </a:xfrm>
        </p:spPr>
        <p:txBody>
          <a:bodyPr/>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6" name="Picture 5">
            <a:extLst>
              <a:ext uri="{FF2B5EF4-FFF2-40B4-BE49-F238E27FC236}">
                <a16:creationId xmlns:a16="http://schemas.microsoft.com/office/drawing/2014/main" id="{C376CBC8-E15E-3140-978E-D4C8AB2A42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15317" y="870677"/>
            <a:ext cx="2561365" cy="2558323"/>
          </a:xfrm>
          <a:prstGeom prst="rect">
            <a:avLst/>
          </a:prstGeom>
        </p:spPr>
      </p:pic>
    </p:spTree>
    <p:extLst>
      <p:ext uri="{BB962C8B-B14F-4D97-AF65-F5344CB8AC3E}">
        <p14:creationId xmlns:p14="http://schemas.microsoft.com/office/powerpoint/2010/main" val="14040296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2_Slide_Grey A">
    <p:bg>
      <p:bgPr>
        <a:solidFill>
          <a:schemeClr val="accent2"/>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4325805"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1688735"/>
            <a:ext cx="4325805"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113B138-7061-3C4D-A304-52BB0B77FAAA}"/>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11" name="Content Placeholder 2">
            <a:extLst>
              <a:ext uri="{FF2B5EF4-FFF2-40B4-BE49-F238E27FC236}">
                <a16:creationId xmlns:a16="http://schemas.microsoft.com/office/drawing/2014/main" id="{121BCFA2-73D0-9A48-A484-F043056E87E4}"/>
              </a:ext>
            </a:extLst>
          </p:cNvPr>
          <p:cNvSpPr>
            <a:spLocks noGrp="1"/>
          </p:cNvSpPr>
          <p:nvPr>
            <p:ph sz="half" idx="1"/>
          </p:nvPr>
        </p:nvSpPr>
        <p:spPr>
          <a:xfrm>
            <a:off x="5864894" y="1825625"/>
            <a:ext cx="5571731" cy="4351338"/>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2081225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2_Slide_Grey B">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0116BD-BD44-1244-8F0A-FCFE65DE63A8}"/>
              </a:ext>
            </a:extLst>
          </p:cNvPr>
          <p:cNvSpPr/>
          <p:nvPr userDrawn="1"/>
        </p:nvSpPr>
        <p:spPr>
          <a:xfrm>
            <a:off x="-39538" y="-1"/>
            <a:ext cx="5206584" cy="6858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4325805"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1688735"/>
            <a:ext cx="432580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362A177-ECDF-C64D-B667-7DA85F656001}"/>
              </a:ext>
            </a:extLst>
          </p:cNvPr>
          <p:cNvPicPr>
            <a:picLocks noChangeAspect="1"/>
          </p:cNvPicPr>
          <p:nvPr userDrawn="1"/>
        </p:nvPicPr>
        <p:blipFill>
          <a:blip r:embed="rId2"/>
          <a:stretch>
            <a:fillRect/>
          </a:stretch>
        </p:blipFill>
        <p:spPr>
          <a:xfrm>
            <a:off x="11730779" y="6422495"/>
            <a:ext cx="177803" cy="153557"/>
          </a:xfrm>
          <a:prstGeom prst="rect">
            <a:avLst/>
          </a:prstGeom>
        </p:spPr>
      </p:pic>
      <p:sp>
        <p:nvSpPr>
          <p:cNvPr id="11" name="Content Placeholder 2">
            <a:extLst>
              <a:ext uri="{FF2B5EF4-FFF2-40B4-BE49-F238E27FC236}">
                <a16:creationId xmlns:a16="http://schemas.microsoft.com/office/drawing/2014/main" id="{03CC8CA9-5352-2340-B659-293648AFCFF9}"/>
              </a:ext>
            </a:extLst>
          </p:cNvPr>
          <p:cNvSpPr>
            <a:spLocks noGrp="1"/>
          </p:cNvSpPr>
          <p:nvPr>
            <p:ph sz="half" idx="1"/>
          </p:nvPr>
        </p:nvSpPr>
        <p:spPr>
          <a:xfrm>
            <a:off x="5864894" y="1825625"/>
            <a:ext cx="5571731" cy="4351338"/>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0978496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2_Slide_Orange A">
    <p:bg>
      <p:bgPr>
        <a:solidFill>
          <a:schemeClr val="accent3"/>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4325805"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1688735"/>
            <a:ext cx="4325805"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113B138-7061-3C4D-A304-52BB0B77FAAA}"/>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11" name="Content Placeholder 2">
            <a:extLst>
              <a:ext uri="{FF2B5EF4-FFF2-40B4-BE49-F238E27FC236}">
                <a16:creationId xmlns:a16="http://schemas.microsoft.com/office/drawing/2014/main" id="{C6901DF7-743B-1142-99AC-EBDA2009BC9F}"/>
              </a:ext>
            </a:extLst>
          </p:cNvPr>
          <p:cNvSpPr>
            <a:spLocks noGrp="1"/>
          </p:cNvSpPr>
          <p:nvPr>
            <p:ph sz="half" idx="1"/>
          </p:nvPr>
        </p:nvSpPr>
        <p:spPr>
          <a:xfrm>
            <a:off x="5864894" y="1825625"/>
            <a:ext cx="5571731" cy="4351338"/>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6220103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2_Slide_Orange B">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0116BD-BD44-1244-8F0A-FCFE65DE63A8}"/>
              </a:ext>
            </a:extLst>
          </p:cNvPr>
          <p:cNvSpPr/>
          <p:nvPr userDrawn="1"/>
        </p:nvSpPr>
        <p:spPr>
          <a:xfrm>
            <a:off x="-39538" y="-1"/>
            <a:ext cx="5206584" cy="68580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4325805"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1688735"/>
            <a:ext cx="432580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E1D42ED-88E1-094E-8D18-308002C72218}"/>
              </a:ext>
            </a:extLst>
          </p:cNvPr>
          <p:cNvCxnSpPr>
            <a:cxnSpLocks/>
          </p:cNvCxnSpPr>
          <p:nvPr userDrawn="1"/>
        </p:nvCxnSpPr>
        <p:spPr>
          <a:xfrm>
            <a:off x="5864893" y="6499274"/>
            <a:ext cx="5571733"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FCDAE466-2EDF-D84A-942F-B4E3F7B37D58}"/>
              </a:ext>
            </a:extLst>
          </p:cNvPr>
          <p:cNvPicPr>
            <a:picLocks noChangeAspect="1"/>
          </p:cNvPicPr>
          <p:nvPr userDrawn="1"/>
        </p:nvPicPr>
        <p:blipFill>
          <a:blip r:embed="rId2"/>
          <a:stretch>
            <a:fillRect/>
          </a:stretch>
        </p:blipFill>
        <p:spPr>
          <a:xfrm>
            <a:off x="11730779" y="6422494"/>
            <a:ext cx="177804" cy="153558"/>
          </a:xfrm>
          <a:prstGeom prst="rect">
            <a:avLst/>
          </a:prstGeom>
        </p:spPr>
      </p:pic>
      <p:sp>
        <p:nvSpPr>
          <p:cNvPr id="8" name="Content Placeholder 2">
            <a:extLst>
              <a:ext uri="{FF2B5EF4-FFF2-40B4-BE49-F238E27FC236}">
                <a16:creationId xmlns:a16="http://schemas.microsoft.com/office/drawing/2014/main" id="{542F0550-DEBA-AB45-8477-D2E2C7BD35F1}"/>
              </a:ext>
            </a:extLst>
          </p:cNvPr>
          <p:cNvSpPr>
            <a:spLocks noGrp="1"/>
          </p:cNvSpPr>
          <p:nvPr>
            <p:ph sz="half" idx="1"/>
          </p:nvPr>
        </p:nvSpPr>
        <p:spPr>
          <a:xfrm>
            <a:off x="5864894" y="1825625"/>
            <a:ext cx="5571731" cy="4351338"/>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50899877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2_Slide_Teal A">
    <p:bg>
      <p:bgPr>
        <a:solidFill>
          <a:schemeClr val="accent4"/>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4325805"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1688735"/>
            <a:ext cx="4325805"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113B138-7061-3C4D-A304-52BB0B77FAAA}"/>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11" name="Content Placeholder 2">
            <a:extLst>
              <a:ext uri="{FF2B5EF4-FFF2-40B4-BE49-F238E27FC236}">
                <a16:creationId xmlns:a16="http://schemas.microsoft.com/office/drawing/2014/main" id="{D43C6693-F2E1-5342-9824-02FE2DF2ECD6}"/>
              </a:ext>
            </a:extLst>
          </p:cNvPr>
          <p:cNvSpPr>
            <a:spLocks noGrp="1"/>
          </p:cNvSpPr>
          <p:nvPr>
            <p:ph sz="half" idx="1"/>
          </p:nvPr>
        </p:nvSpPr>
        <p:spPr>
          <a:xfrm>
            <a:off x="5864894" y="1825625"/>
            <a:ext cx="5571731" cy="4351338"/>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89621662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2_Slide_Teal B">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0116BD-BD44-1244-8F0A-FCFE65DE63A8}"/>
              </a:ext>
            </a:extLst>
          </p:cNvPr>
          <p:cNvSpPr/>
          <p:nvPr userDrawn="1"/>
        </p:nvSpPr>
        <p:spPr>
          <a:xfrm>
            <a:off x="-39538" y="-1"/>
            <a:ext cx="5206584" cy="68580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4325805"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1688735"/>
            <a:ext cx="432580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FF72E2B3-0165-BC4B-A191-FDB225300CE7}"/>
              </a:ext>
            </a:extLst>
          </p:cNvPr>
          <p:cNvPicPr>
            <a:picLocks noChangeAspect="1"/>
          </p:cNvPicPr>
          <p:nvPr userDrawn="1"/>
        </p:nvPicPr>
        <p:blipFill>
          <a:blip r:embed="rId2"/>
          <a:stretch>
            <a:fillRect/>
          </a:stretch>
        </p:blipFill>
        <p:spPr>
          <a:xfrm>
            <a:off x="11730779" y="6422494"/>
            <a:ext cx="177804" cy="153558"/>
          </a:xfrm>
          <a:prstGeom prst="rect">
            <a:avLst/>
          </a:prstGeom>
        </p:spPr>
      </p:pic>
      <p:sp>
        <p:nvSpPr>
          <p:cNvPr id="11" name="Content Placeholder 2">
            <a:extLst>
              <a:ext uri="{FF2B5EF4-FFF2-40B4-BE49-F238E27FC236}">
                <a16:creationId xmlns:a16="http://schemas.microsoft.com/office/drawing/2014/main" id="{04A5BBD5-1A4C-3E47-A7D4-50BF40F7E8E1}"/>
              </a:ext>
            </a:extLst>
          </p:cNvPr>
          <p:cNvSpPr>
            <a:spLocks noGrp="1"/>
          </p:cNvSpPr>
          <p:nvPr>
            <p:ph sz="half" idx="1"/>
          </p:nvPr>
        </p:nvSpPr>
        <p:spPr>
          <a:xfrm>
            <a:off x="5864894" y="1825625"/>
            <a:ext cx="5571731" cy="4351338"/>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7664484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2_Slide_Yellow A">
    <p:bg>
      <p:bgPr>
        <a:solidFill>
          <a:schemeClr val="accent5"/>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4325805"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1688735"/>
            <a:ext cx="4325805"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113B138-7061-3C4D-A304-52BB0B77FAAA}"/>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11" name="Content Placeholder 2">
            <a:extLst>
              <a:ext uri="{FF2B5EF4-FFF2-40B4-BE49-F238E27FC236}">
                <a16:creationId xmlns:a16="http://schemas.microsoft.com/office/drawing/2014/main" id="{92F83C7D-0CE1-4F4E-8259-AF8D750803B7}"/>
              </a:ext>
            </a:extLst>
          </p:cNvPr>
          <p:cNvSpPr>
            <a:spLocks noGrp="1"/>
          </p:cNvSpPr>
          <p:nvPr>
            <p:ph sz="half" idx="1"/>
          </p:nvPr>
        </p:nvSpPr>
        <p:spPr>
          <a:xfrm>
            <a:off x="5864894" y="1825625"/>
            <a:ext cx="5571731" cy="4351338"/>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81095951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2_Slide_Yellow B">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0116BD-BD44-1244-8F0A-FCFE65DE63A8}"/>
              </a:ext>
            </a:extLst>
          </p:cNvPr>
          <p:cNvSpPr/>
          <p:nvPr userDrawn="1"/>
        </p:nvSpPr>
        <p:spPr>
          <a:xfrm>
            <a:off x="-39538" y="-1"/>
            <a:ext cx="5206584" cy="68580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5864893" y="6499274"/>
            <a:ext cx="557173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5864894" y="1825625"/>
            <a:ext cx="5571731" cy="4351338"/>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4325805"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1688735"/>
            <a:ext cx="432580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AECA7574-CFF2-4540-8E04-D590BE1361FB}"/>
              </a:ext>
            </a:extLst>
          </p:cNvPr>
          <p:cNvPicPr>
            <a:picLocks noChangeAspect="1"/>
          </p:cNvPicPr>
          <p:nvPr userDrawn="1"/>
        </p:nvPicPr>
        <p:blipFill>
          <a:blip r:embed="rId2"/>
          <a:stretch>
            <a:fillRect/>
          </a:stretch>
        </p:blipFill>
        <p:spPr>
          <a:xfrm>
            <a:off x="11730778" y="6422494"/>
            <a:ext cx="177805" cy="153559"/>
          </a:xfrm>
          <a:prstGeom prst="rect">
            <a:avLst/>
          </a:prstGeom>
        </p:spPr>
      </p:pic>
    </p:spTree>
    <p:extLst>
      <p:ext uri="{BB962C8B-B14F-4D97-AF65-F5344CB8AC3E}">
        <p14:creationId xmlns:p14="http://schemas.microsoft.com/office/powerpoint/2010/main" val="109306425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3_Three piece_Blac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0116BD-BD44-1244-8F0A-FCFE65DE63A8}"/>
              </a:ext>
            </a:extLst>
          </p:cNvPr>
          <p:cNvSpPr/>
          <p:nvPr userDrawn="1"/>
        </p:nvSpPr>
        <p:spPr>
          <a:xfrm>
            <a:off x="-39538" y="-1"/>
            <a:ext cx="4028214" cy="68580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7851227" y="6499274"/>
            <a:ext cx="358539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20" y="376699"/>
            <a:ext cx="3174922" cy="1925063"/>
          </a:xfrm>
          <a:noFill/>
          <a:ln>
            <a:noFill/>
          </a:ln>
        </p:spPr>
        <p:txBody>
          <a:bodyPr>
            <a:noAutofit/>
          </a:bodyPr>
          <a:lstStyle>
            <a:lvl1pPr>
              <a:defRPr sz="4000">
                <a:ln>
                  <a:noFill/>
                </a:ln>
                <a:solidFill>
                  <a:schemeClr val="bg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2319352"/>
            <a:ext cx="317492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Picture Placeholder 2">
            <a:extLst>
              <a:ext uri="{FF2B5EF4-FFF2-40B4-BE49-F238E27FC236}">
                <a16:creationId xmlns:a16="http://schemas.microsoft.com/office/drawing/2014/main" id="{2CEB1881-920F-104C-B38C-A2C177FA60EC}"/>
              </a:ext>
            </a:extLst>
          </p:cNvPr>
          <p:cNvSpPr>
            <a:spLocks noGrp="1"/>
          </p:cNvSpPr>
          <p:nvPr>
            <p:ph type="pic" idx="14"/>
          </p:nvPr>
        </p:nvSpPr>
        <p:spPr>
          <a:xfrm>
            <a:off x="3988676" y="0"/>
            <a:ext cx="34211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3" name="Picture 12">
            <a:extLst>
              <a:ext uri="{FF2B5EF4-FFF2-40B4-BE49-F238E27FC236}">
                <a16:creationId xmlns:a16="http://schemas.microsoft.com/office/drawing/2014/main" id="{A9DF1EDF-93F3-3948-851F-869FDAFA8DDD}"/>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9" name="Content Placeholder 2">
            <a:extLst>
              <a:ext uri="{FF2B5EF4-FFF2-40B4-BE49-F238E27FC236}">
                <a16:creationId xmlns:a16="http://schemas.microsoft.com/office/drawing/2014/main" id="{0012E563-7906-9343-9A32-E414E7569F0F}"/>
              </a:ext>
            </a:extLst>
          </p:cNvPr>
          <p:cNvSpPr>
            <a:spLocks noGrp="1"/>
          </p:cNvSpPr>
          <p:nvPr>
            <p:ph sz="half" idx="1"/>
          </p:nvPr>
        </p:nvSpPr>
        <p:spPr>
          <a:xfrm>
            <a:off x="7851227" y="2695903"/>
            <a:ext cx="3585398" cy="3481060"/>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22261569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3_Three piece_Re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0116BD-BD44-1244-8F0A-FCFE65DE63A8}"/>
              </a:ext>
            </a:extLst>
          </p:cNvPr>
          <p:cNvSpPr/>
          <p:nvPr userDrawn="1"/>
        </p:nvSpPr>
        <p:spPr>
          <a:xfrm>
            <a:off x="-39538" y="-1"/>
            <a:ext cx="402821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7851227" y="6499274"/>
            <a:ext cx="358539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20" y="376699"/>
            <a:ext cx="3174922" cy="19250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2319352"/>
            <a:ext cx="317492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2">
            <a:extLst>
              <a:ext uri="{FF2B5EF4-FFF2-40B4-BE49-F238E27FC236}">
                <a16:creationId xmlns:a16="http://schemas.microsoft.com/office/drawing/2014/main" id="{2CEB1881-920F-104C-B38C-A2C177FA60EC}"/>
              </a:ext>
            </a:extLst>
          </p:cNvPr>
          <p:cNvSpPr>
            <a:spLocks noGrp="1"/>
          </p:cNvSpPr>
          <p:nvPr>
            <p:ph type="pic" idx="14"/>
          </p:nvPr>
        </p:nvSpPr>
        <p:spPr>
          <a:xfrm>
            <a:off x="3988676" y="0"/>
            <a:ext cx="34211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3" name="Picture 12">
            <a:extLst>
              <a:ext uri="{FF2B5EF4-FFF2-40B4-BE49-F238E27FC236}">
                <a16:creationId xmlns:a16="http://schemas.microsoft.com/office/drawing/2014/main" id="{3B1EB6E3-BE5F-994A-88FF-65589B49CD03}"/>
              </a:ext>
            </a:extLst>
          </p:cNvPr>
          <p:cNvPicPr>
            <a:picLocks noChangeAspect="1"/>
          </p:cNvPicPr>
          <p:nvPr userDrawn="1"/>
        </p:nvPicPr>
        <p:blipFill>
          <a:blip r:embed="rId2"/>
          <a:stretch>
            <a:fillRect/>
          </a:stretch>
        </p:blipFill>
        <p:spPr>
          <a:xfrm>
            <a:off x="11730780" y="6422496"/>
            <a:ext cx="177802" cy="153556"/>
          </a:xfrm>
          <a:prstGeom prst="rect">
            <a:avLst/>
          </a:prstGeom>
        </p:spPr>
      </p:pic>
      <p:sp>
        <p:nvSpPr>
          <p:cNvPr id="9" name="Content Placeholder 2">
            <a:extLst>
              <a:ext uri="{FF2B5EF4-FFF2-40B4-BE49-F238E27FC236}">
                <a16:creationId xmlns:a16="http://schemas.microsoft.com/office/drawing/2014/main" id="{C42D6C16-796E-8E43-8BF8-61A0F11A2B48}"/>
              </a:ext>
            </a:extLst>
          </p:cNvPr>
          <p:cNvSpPr>
            <a:spLocks noGrp="1"/>
          </p:cNvSpPr>
          <p:nvPr>
            <p:ph sz="half" idx="1"/>
          </p:nvPr>
        </p:nvSpPr>
        <p:spPr>
          <a:xfrm>
            <a:off x="7851227" y="2695903"/>
            <a:ext cx="3585398" cy="3481060"/>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11038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02_Title_Orange">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AAD7A98-72A1-AE4F-9D76-2A1C183B5FFC}"/>
              </a:ext>
            </a:extLst>
          </p:cNvPr>
          <p:cNvSpPr>
            <a:spLocks noGrp="1"/>
          </p:cNvSpPr>
          <p:nvPr>
            <p:ph type="ctrTitle"/>
          </p:nvPr>
        </p:nvSpPr>
        <p:spPr>
          <a:xfrm>
            <a:off x="371061" y="4296635"/>
            <a:ext cx="11449877" cy="1098898"/>
          </a:xfrm>
        </p:spPr>
        <p:txBody>
          <a:bodyPr anchor="b"/>
          <a:lstStyle>
            <a:lvl1pPr algn="ctr">
              <a:lnSpc>
                <a:spcPct val="90000"/>
              </a:lnSpc>
              <a:defRPr sz="6000" b="1" i="0">
                <a:solidFill>
                  <a:schemeClr val="accent6"/>
                </a:solidFill>
                <a:latin typeface="Roobert" pitchFamily="2" charset="77"/>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4A85DD92-9410-7544-8605-ABE42DC16421}"/>
              </a:ext>
            </a:extLst>
          </p:cNvPr>
          <p:cNvSpPr>
            <a:spLocks noGrp="1"/>
          </p:cNvSpPr>
          <p:nvPr>
            <p:ph type="subTitle" idx="1"/>
          </p:nvPr>
        </p:nvSpPr>
        <p:spPr>
          <a:xfrm>
            <a:off x="371061" y="5628067"/>
            <a:ext cx="11449877" cy="850007"/>
          </a:xfrm>
        </p:spPr>
        <p:txBody>
          <a:bodyPr/>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6" name="Picture 5">
            <a:extLst>
              <a:ext uri="{FF2B5EF4-FFF2-40B4-BE49-F238E27FC236}">
                <a16:creationId xmlns:a16="http://schemas.microsoft.com/office/drawing/2014/main" id="{C376CBC8-E15E-3140-978E-D4C8AB2A42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15317" y="870677"/>
            <a:ext cx="2561365" cy="2558323"/>
          </a:xfrm>
          <a:prstGeom prst="rect">
            <a:avLst/>
          </a:prstGeom>
        </p:spPr>
      </p:pic>
    </p:spTree>
    <p:extLst>
      <p:ext uri="{BB962C8B-B14F-4D97-AF65-F5344CB8AC3E}">
        <p14:creationId xmlns:p14="http://schemas.microsoft.com/office/powerpoint/2010/main" val="199503893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3_Three piece_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0116BD-BD44-1244-8F0A-FCFE65DE63A8}"/>
              </a:ext>
            </a:extLst>
          </p:cNvPr>
          <p:cNvSpPr/>
          <p:nvPr userDrawn="1"/>
        </p:nvSpPr>
        <p:spPr>
          <a:xfrm>
            <a:off x="-39538" y="-1"/>
            <a:ext cx="4028214" cy="6858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7851227" y="6499274"/>
            <a:ext cx="35853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20" y="376699"/>
            <a:ext cx="3174922" cy="19250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2319352"/>
            <a:ext cx="317492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2">
            <a:extLst>
              <a:ext uri="{FF2B5EF4-FFF2-40B4-BE49-F238E27FC236}">
                <a16:creationId xmlns:a16="http://schemas.microsoft.com/office/drawing/2014/main" id="{2CEB1881-920F-104C-B38C-A2C177FA60EC}"/>
              </a:ext>
            </a:extLst>
          </p:cNvPr>
          <p:cNvSpPr>
            <a:spLocks noGrp="1"/>
          </p:cNvSpPr>
          <p:nvPr>
            <p:ph type="pic" idx="14"/>
          </p:nvPr>
        </p:nvSpPr>
        <p:spPr>
          <a:xfrm>
            <a:off x="3988676" y="0"/>
            <a:ext cx="34211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3" name="Picture 12">
            <a:extLst>
              <a:ext uri="{FF2B5EF4-FFF2-40B4-BE49-F238E27FC236}">
                <a16:creationId xmlns:a16="http://schemas.microsoft.com/office/drawing/2014/main" id="{5603F5F3-1B64-1B46-B74F-4C2B5BF8BB7D}"/>
              </a:ext>
            </a:extLst>
          </p:cNvPr>
          <p:cNvPicPr>
            <a:picLocks noChangeAspect="1"/>
          </p:cNvPicPr>
          <p:nvPr userDrawn="1"/>
        </p:nvPicPr>
        <p:blipFill>
          <a:blip r:embed="rId2"/>
          <a:stretch>
            <a:fillRect/>
          </a:stretch>
        </p:blipFill>
        <p:spPr>
          <a:xfrm>
            <a:off x="11730779" y="6422495"/>
            <a:ext cx="177803" cy="153557"/>
          </a:xfrm>
          <a:prstGeom prst="rect">
            <a:avLst/>
          </a:prstGeom>
        </p:spPr>
      </p:pic>
      <p:sp>
        <p:nvSpPr>
          <p:cNvPr id="9" name="Content Placeholder 2">
            <a:extLst>
              <a:ext uri="{FF2B5EF4-FFF2-40B4-BE49-F238E27FC236}">
                <a16:creationId xmlns:a16="http://schemas.microsoft.com/office/drawing/2014/main" id="{D8774DE1-1145-0D45-A1C6-CC7E4FEBD3DF}"/>
              </a:ext>
            </a:extLst>
          </p:cNvPr>
          <p:cNvSpPr>
            <a:spLocks noGrp="1"/>
          </p:cNvSpPr>
          <p:nvPr>
            <p:ph sz="half" idx="1"/>
          </p:nvPr>
        </p:nvSpPr>
        <p:spPr>
          <a:xfrm>
            <a:off x="7851227" y="2695903"/>
            <a:ext cx="3585398" cy="3481060"/>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5985690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3_Three piece_Oran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0116BD-BD44-1244-8F0A-FCFE65DE63A8}"/>
              </a:ext>
            </a:extLst>
          </p:cNvPr>
          <p:cNvSpPr/>
          <p:nvPr userDrawn="1"/>
        </p:nvSpPr>
        <p:spPr>
          <a:xfrm>
            <a:off x="-39538" y="-1"/>
            <a:ext cx="4028214" cy="68580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7851227" y="6499274"/>
            <a:ext cx="3585399"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20" y="376699"/>
            <a:ext cx="3174922" cy="19250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2319352"/>
            <a:ext cx="317492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5112576A-9072-9B4D-962E-923C4C0F92E4}"/>
              </a:ext>
            </a:extLst>
          </p:cNvPr>
          <p:cNvPicPr>
            <a:picLocks noChangeAspect="1"/>
          </p:cNvPicPr>
          <p:nvPr userDrawn="1"/>
        </p:nvPicPr>
        <p:blipFill>
          <a:blip r:embed="rId2"/>
          <a:stretch>
            <a:fillRect/>
          </a:stretch>
        </p:blipFill>
        <p:spPr>
          <a:xfrm>
            <a:off x="11730779" y="6422494"/>
            <a:ext cx="177804" cy="153558"/>
          </a:xfrm>
          <a:prstGeom prst="rect">
            <a:avLst/>
          </a:prstGeom>
        </p:spPr>
      </p:pic>
      <p:sp>
        <p:nvSpPr>
          <p:cNvPr id="11" name="Picture Placeholder 2">
            <a:extLst>
              <a:ext uri="{FF2B5EF4-FFF2-40B4-BE49-F238E27FC236}">
                <a16:creationId xmlns:a16="http://schemas.microsoft.com/office/drawing/2014/main" id="{2CEB1881-920F-104C-B38C-A2C177FA60EC}"/>
              </a:ext>
            </a:extLst>
          </p:cNvPr>
          <p:cNvSpPr>
            <a:spLocks noGrp="1"/>
          </p:cNvSpPr>
          <p:nvPr>
            <p:ph type="pic" idx="14"/>
          </p:nvPr>
        </p:nvSpPr>
        <p:spPr>
          <a:xfrm>
            <a:off x="3988676" y="0"/>
            <a:ext cx="34211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3" name="Content Placeholder 2">
            <a:extLst>
              <a:ext uri="{FF2B5EF4-FFF2-40B4-BE49-F238E27FC236}">
                <a16:creationId xmlns:a16="http://schemas.microsoft.com/office/drawing/2014/main" id="{936330A2-13E8-C24B-B924-F58D5372A18D}"/>
              </a:ext>
            </a:extLst>
          </p:cNvPr>
          <p:cNvSpPr>
            <a:spLocks noGrp="1"/>
          </p:cNvSpPr>
          <p:nvPr>
            <p:ph sz="half" idx="1"/>
          </p:nvPr>
        </p:nvSpPr>
        <p:spPr>
          <a:xfrm>
            <a:off x="7851227" y="2695903"/>
            <a:ext cx="3585398" cy="3481060"/>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5036232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3_Three piece_Teal">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0116BD-BD44-1244-8F0A-FCFE65DE63A8}"/>
              </a:ext>
            </a:extLst>
          </p:cNvPr>
          <p:cNvSpPr/>
          <p:nvPr userDrawn="1"/>
        </p:nvSpPr>
        <p:spPr>
          <a:xfrm>
            <a:off x="-39538" y="-1"/>
            <a:ext cx="4028214" cy="68580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7851227" y="6499274"/>
            <a:ext cx="358539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20" y="376699"/>
            <a:ext cx="3174922" cy="19250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2319352"/>
            <a:ext cx="317492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2">
            <a:extLst>
              <a:ext uri="{FF2B5EF4-FFF2-40B4-BE49-F238E27FC236}">
                <a16:creationId xmlns:a16="http://schemas.microsoft.com/office/drawing/2014/main" id="{2CEB1881-920F-104C-B38C-A2C177FA60EC}"/>
              </a:ext>
            </a:extLst>
          </p:cNvPr>
          <p:cNvSpPr>
            <a:spLocks noGrp="1"/>
          </p:cNvSpPr>
          <p:nvPr>
            <p:ph type="pic" idx="14"/>
          </p:nvPr>
        </p:nvSpPr>
        <p:spPr>
          <a:xfrm>
            <a:off x="3988676" y="0"/>
            <a:ext cx="34211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3" name="Picture 12">
            <a:extLst>
              <a:ext uri="{FF2B5EF4-FFF2-40B4-BE49-F238E27FC236}">
                <a16:creationId xmlns:a16="http://schemas.microsoft.com/office/drawing/2014/main" id="{E6A55C98-B487-A642-B7D3-9E63F42CE836}"/>
              </a:ext>
            </a:extLst>
          </p:cNvPr>
          <p:cNvPicPr>
            <a:picLocks noChangeAspect="1"/>
          </p:cNvPicPr>
          <p:nvPr userDrawn="1"/>
        </p:nvPicPr>
        <p:blipFill>
          <a:blip r:embed="rId2"/>
          <a:stretch>
            <a:fillRect/>
          </a:stretch>
        </p:blipFill>
        <p:spPr>
          <a:xfrm>
            <a:off x="11730779" y="6422494"/>
            <a:ext cx="177804" cy="153558"/>
          </a:xfrm>
          <a:prstGeom prst="rect">
            <a:avLst/>
          </a:prstGeom>
        </p:spPr>
      </p:pic>
      <p:sp>
        <p:nvSpPr>
          <p:cNvPr id="9" name="Content Placeholder 2">
            <a:extLst>
              <a:ext uri="{FF2B5EF4-FFF2-40B4-BE49-F238E27FC236}">
                <a16:creationId xmlns:a16="http://schemas.microsoft.com/office/drawing/2014/main" id="{78B8812A-0640-3E4E-8D01-E8C0E6658BF1}"/>
              </a:ext>
            </a:extLst>
          </p:cNvPr>
          <p:cNvSpPr>
            <a:spLocks noGrp="1"/>
          </p:cNvSpPr>
          <p:nvPr>
            <p:ph sz="half" idx="1"/>
          </p:nvPr>
        </p:nvSpPr>
        <p:spPr>
          <a:xfrm>
            <a:off x="7851227" y="2695903"/>
            <a:ext cx="3585398" cy="3481060"/>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733647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3_Three piece_Yellow">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0116BD-BD44-1244-8F0A-FCFE65DE63A8}"/>
              </a:ext>
            </a:extLst>
          </p:cNvPr>
          <p:cNvSpPr/>
          <p:nvPr userDrawn="1"/>
        </p:nvSpPr>
        <p:spPr>
          <a:xfrm>
            <a:off x="-39538" y="-1"/>
            <a:ext cx="4028214" cy="68580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7851227" y="6499274"/>
            <a:ext cx="3585399"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7851227" y="2695903"/>
            <a:ext cx="3585398" cy="3481060"/>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20" y="376699"/>
            <a:ext cx="3174922" cy="19250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F85480CA-877A-ED46-B766-530F33594F18}"/>
              </a:ext>
            </a:extLst>
          </p:cNvPr>
          <p:cNvCxnSpPr>
            <a:cxnSpLocks/>
          </p:cNvCxnSpPr>
          <p:nvPr userDrawn="1"/>
        </p:nvCxnSpPr>
        <p:spPr>
          <a:xfrm>
            <a:off x="372319" y="2319352"/>
            <a:ext cx="317492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2">
            <a:extLst>
              <a:ext uri="{FF2B5EF4-FFF2-40B4-BE49-F238E27FC236}">
                <a16:creationId xmlns:a16="http://schemas.microsoft.com/office/drawing/2014/main" id="{2CEB1881-920F-104C-B38C-A2C177FA60EC}"/>
              </a:ext>
            </a:extLst>
          </p:cNvPr>
          <p:cNvSpPr>
            <a:spLocks noGrp="1"/>
          </p:cNvSpPr>
          <p:nvPr>
            <p:ph type="pic" idx="14"/>
          </p:nvPr>
        </p:nvSpPr>
        <p:spPr>
          <a:xfrm>
            <a:off x="3988676" y="0"/>
            <a:ext cx="34211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3" name="Picture 12">
            <a:extLst>
              <a:ext uri="{FF2B5EF4-FFF2-40B4-BE49-F238E27FC236}">
                <a16:creationId xmlns:a16="http://schemas.microsoft.com/office/drawing/2014/main" id="{3935909B-284F-F340-8345-B863674A5213}"/>
              </a:ext>
            </a:extLst>
          </p:cNvPr>
          <p:cNvPicPr>
            <a:picLocks noChangeAspect="1"/>
          </p:cNvPicPr>
          <p:nvPr userDrawn="1"/>
        </p:nvPicPr>
        <p:blipFill>
          <a:blip r:embed="rId2"/>
          <a:stretch>
            <a:fillRect/>
          </a:stretch>
        </p:blipFill>
        <p:spPr>
          <a:xfrm>
            <a:off x="11730778" y="6422494"/>
            <a:ext cx="177805" cy="153559"/>
          </a:xfrm>
          <a:prstGeom prst="rect">
            <a:avLst/>
          </a:prstGeom>
        </p:spPr>
      </p:pic>
    </p:spTree>
    <p:extLst>
      <p:ext uri="{BB962C8B-B14F-4D97-AF65-F5344CB8AC3E}">
        <p14:creationId xmlns:p14="http://schemas.microsoft.com/office/powerpoint/2010/main" val="353691366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4_Slid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216967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4_Slide_Black">
    <p:bg>
      <p:bgPr>
        <a:solidFill>
          <a:schemeClr val="tx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bg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73C904C5-0755-154A-86D8-F3CDF18DA3CD}"/>
              </a:ext>
            </a:extLst>
          </p:cNvPr>
          <p:cNvPicPr>
            <a:picLocks noChangeAspect="1"/>
          </p:cNvPicPr>
          <p:nvPr userDrawn="1"/>
        </p:nvPicPr>
        <p:blipFill>
          <a:blip r:embed="rId2"/>
          <a:stretch>
            <a:fillRect/>
          </a:stretch>
        </p:blipFill>
        <p:spPr>
          <a:xfrm>
            <a:off x="11730779" y="6422496"/>
            <a:ext cx="177802" cy="153556"/>
          </a:xfrm>
          <a:prstGeom prst="rect">
            <a:avLst/>
          </a:prstGeom>
        </p:spPr>
      </p:pic>
    </p:spTree>
    <p:extLst>
      <p:ext uri="{BB962C8B-B14F-4D97-AF65-F5344CB8AC3E}">
        <p14:creationId xmlns:p14="http://schemas.microsoft.com/office/powerpoint/2010/main" val="254075927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4_Slide_Red A">
    <p:bg>
      <p:bgPr>
        <a:solidFill>
          <a:schemeClr val="accent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6592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4_Slide_Red B">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accent1"/>
                </a:solidFill>
              </a:defRPr>
            </a:lvl1p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2EEB03A-7F32-C04B-B1E8-1E5E7C08FC8A}"/>
              </a:ext>
            </a:extLst>
          </p:cNvPr>
          <p:cNvCxnSpPr>
            <a:cxnSpLocks/>
          </p:cNvCxnSpPr>
          <p:nvPr userDrawn="1"/>
        </p:nvCxnSpPr>
        <p:spPr>
          <a:xfrm>
            <a:off x="372319" y="6499274"/>
            <a:ext cx="1106430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8B5734C4-1AF0-E044-A377-AC9979A7EE80}"/>
              </a:ext>
            </a:extLst>
          </p:cNvPr>
          <p:cNvPicPr>
            <a:picLocks noChangeAspect="1"/>
          </p:cNvPicPr>
          <p:nvPr userDrawn="1"/>
        </p:nvPicPr>
        <p:blipFill>
          <a:blip r:embed="rId2"/>
          <a:stretch>
            <a:fillRect/>
          </a:stretch>
        </p:blipFill>
        <p:spPr>
          <a:xfrm>
            <a:off x="11730780" y="6422496"/>
            <a:ext cx="177802" cy="153556"/>
          </a:xfrm>
          <a:prstGeom prst="rect">
            <a:avLst/>
          </a:prstGeom>
        </p:spPr>
      </p:pic>
    </p:spTree>
    <p:extLst>
      <p:ext uri="{BB962C8B-B14F-4D97-AF65-F5344CB8AC3E}">
        <p14:creationId xmlns:p14="http://schemas.microsoft.com/office/powerpoint/2010/main" val="311300109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4_Slide_Grey A">
    <p:bg>
      <p:bgPr>
        <a:solidFill>
          <a:schemeClr val="accent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341325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4_Slide_Grey B">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accent2"/>
                </a:solidFill>
              </a:defRPr>
            </a:lvl1p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B5FA542-3A00-9D42-93E5-C9DC64C98779}"/>
              </a:ext>
            </a:extLst>
          </p:cNvPr>
          <p:cNvCxnSpPr>
            <a:cxnSpLocks/>
          </p:cNvCxnSpPr>
          <p:nvPr userDrawn="1"/>
        </p:nvCxnSpPr>
        <p:spPr>
          <a:xfrm>
            <a:off x="372319" y="6499274"/>
            <a:ext cx="110643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21FFCD92-8E8C-E74B-AA9C-8CB4C94D860B}"/>
              </a:ext>
            </a:extLst>
          </p:cNvPr>
          <p:cNvPicPr>
            <a:picLocks noChangeAspect="1"/>
          </p:cNvPicPr>
          <p:nvPr userDrawn="1"/>
        </p:nvPicPr>
        <p:blipFill>
          <a:blip r:embed="rId2"/>
          <a:stretch>
            <a:fillRect/>
          </a:stretch>
        </p:blipFill>
        <p:spPr>
          <a:xfrm>
            <a:off x="11730779" y="6422495"/>
            <a:ext cx="177803" cy="153557"/>
          </a:xfrm>
          <a:prstGeom prst="rect">
            <a:avLst/>
          </a:prstGeom>
        </p:spPr>
      </p:pic>
    </p:spTree>
    <p:extLst>
      <p:ext uri="{BB962C8B-B14F-4D97-AF65-F5344CB8AC3E}">
        <p14:creationId xmlns:p14="http://schemas.microsoft.com/office/powerpoint/2010/main" val="3834708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02_Title_Teal">
    <p:bg>
      <p:bgPr>
        <a:solidFill>
          <a:schemeClr val="accent4"/>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AAD7A98-72A1-AE4F-9D76-2A1C183B5FFC}"/>
              </a:ext>
            </a:extLst>
          </p:cNvPr>
          <p:cNvSpPr>
            <a:spLocks noGrp="1"/>
          </p:cNvSpPr>
          <p:nvPr>
            <p:ph type="ctrTitle"/>
          </p:nvPr>
        </p:nvSpPr>
        <p:spPr>
          <a:xfrm>
            <a:off x="371061" y="4296635"/>
            <a:ext cx="11449877" cy="1098898"/>
          </a:xfrm>
        </p:spPr>
        <p:txBody>
          <a:bodyPr anchor="b"/>
          <a:lstStyle>
            <a:lvl1pPr algn="ctr">
              <a:lnSpc>
                <a:spcPct val="90000"/>
              </a:lnSpc>
              <a:defRPr sz="6000" b="1" i="0">
                <a:solidFill>
                  <a:schemeClr val="accent6"/>
                </a:solidFill>
                <a:latin typeface="Roobert" pitchFamily="2" charset="77"/>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4A85DD92-9410-7544-8605-ABE42DC16421}"/>
              </a:ext>
            </a:extLst>
          </p:cNvPr>
          <p:cNvSpPr>
            <a:spLocks noGrp="1"/>
          </p:cNvSpPr>
          <p:nvPr>
            <p:ph type="subTitle" idx="1"/>
          </p:nvPr>
        </p:nvSpPr>
        <p:spPr>
          <a:xfrm>
            <a:off x="371061" y="5628067"/>
            <a:ext cx="11449877" cy="850007"/>
          </a:xfrm>
        </p:spPr>
        <p:txBody>
          <a:bodyPr/>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6" name="Picture 5">
            <a:extLst>
              <a:ext uri="{FF2B5EF4-FFF2-40B4-BE49-F238E27FC236}">
                <a16:creationId xmlns:a16="http://schemas.microsoft.com/office/drawing/2014/main" id="{C376CBC8-E15E-3140-978E-D4C8AB2A42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15317" y="870677"/>
            <a:ext cx="2561365" cy="2558323"/>
          </a:xfrm>
          <a:prstGeom prst="rect">
            <a:avLst/>
          </a:prstGeom>
        </p:spPr>
      </p:pic>
    </p:spTree>
    <p:extLst>
      <p:ext uri="{BB962C8B-B14F-4D97-AF65-F5344CB8AC3E}">
        <p14:creationId xmlns:p14="http://schemas.microsoft.com/office/powerpoint/2010/main" val="33040935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4_Slide_Orange A">
    <p:bg>
      <p:bgPr>
        <a:solidFill>
          <a:schemeClr val="accent3"/>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8317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4_Slide_Orange B">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accent3"/>
                </a:solidFill>
              </a:defRPr>
            </a:lvl1p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A7AE4E9-ECC3-FF45-9A39-DC70A6E1459D}"/>
              </a:ext>
            </a:extLst>
          </p:cNvPr>
          <p:cNvCxnSpPr>
            <a:cxnSpLocks/>
          </p:cNvCxnSpPr>
          <p:nvPr userDrawn="1"/>
        </p:nvCxnSpPr>
        <p:spPr>
          <a:xfrm>
            <a:off x="372319" y="6499274"/>
            <a:ext cx="11064307"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3E95A8E1-E5A3-9E47-AE5E-B96B1CB7D558}"/>
              </a:ext>
            </a:extLst>
          </p:cNvPr>
          <p:cNvPicPr>
            <a:picLocks noChangeAspect="1"/>
          </p:cNvPicPr>
          <p:nvPr userDrawn="1"/>
        </p:nvPicPr>
        <p:blipFill>
          <a:blip r:embed="rId2"/>
          <a:stretch>
            <a:fillRect/>
          </a:stretch>
        </p:blipFill>
        <p:spPr>
          <a:xfrm>
            <a:off x="11730779" y="6422494"/>
            <a:ext cx="177804" cy="153558"/>
          </a:xfrm>
          <a:prstGeom prst="rect">
            <a:avLst/>
          </a:prstGeom>
        </p:spPr>
      </p:pic>
    </p:spTree>
    <p:extLst>
      <p:ext uri="{BB962C8B-B14F-4D97-AF65-F5344CB8AC3E}">
        <p14:creationId xmlns:p14="http://schemas.microsoft.com/office/powerpoint/2010/main" val="235687025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4_Slide_Teal A">
    <p:bg>
      <p:bgPr>
        <a:solidFill>
          <a:schemeClr val="accent4"/>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568971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4_Slide_Teal B">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accent4"/>
                </a:solidFill>
              </a:defRPr>
            </a:lvl1p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70CD8DC-415F-9947-9A54-392E564EE1C4}"/>
              </a:ext>
            </a:extLst>
          </p:cNvPr>
          <p:cNvCxnSpPr>
            <a:cxnSpLocks/>
          </p:cNvCxnSpPr>
          <p:nvPr userDrawn="1"/>
        </p:nvCxnSpPr>
        <p:spPr>
          <a:xfrm>
            <a:off x="372319" y="6499274"/>
            <a:ext cx="11064307"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9CA45D4F-0FEE-054F-94B1-04F33D1DF374}"/>
              </a:ext>
            </a:extLst>
          </p:cNvPr>
          <p:cNvPicPr>
            <a:picLocks noChangeAspect="1"/>
          </p:cNvPicPr>
          <p:nvPr userDrawn="1"/>
        </p:nvPicPr>
        <p:blipFill>
          <a:blip r:embed="rId2"/>
          <a:stretch>
            <a:fillRect/>
          </a:stretch>
        </p:blipFill>
        <p:spPr>
          <a:xfrm>
            <a:off x="11730779" y="6422494"/>
            <a:ext cx="177804" cy="153558"/>
          </a:xfrm>
          <a:prstGeom prst="rect">
            <a:avLst/>
          </a:prstGeom>
        </p:spPr>
      </p:pic>
    </p:spTree>
    <p:extLst>
      <p:ext uri="{BB962C8B-B14F-4D97-AF65-F5344CB8AC3E}">
        <p14:creationId xmlns:p14="http://schemas.microsoft.com/office/powerpoint/2010/main" val="240591815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14_Slide_Yellow A">
    <p:bg>
      <p:bgPr>
        <a:solidFill>
          <a:schemeClr val="accent5"/>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021774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4_Slide_Yellow B">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accent5"/>
                </a:solidFill>
              </a:defRPr>
            </a:lvl1p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94E4E50-E2D4-884C-96C7-98CDFC5F1731}"/>
              </a:ext>
            </a:extLst>
          </p:cNvPr>
          <p:cNvCxnSpPr>
            <a:cxnSpLocks/>
          </p:cNvCxnSpPr>
          <p:nvPr userDrawn="1"/>
        </p:nvCxnSpPr>
        <p:spPr>
          <a:xfrm>
            <a:off x="372319" y="6499274"/>
            <a:ext cx="11064307"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22F4E08-EAA0-8C46-BB0B-F0F0E4499DC3}"/>
              </a:ext>
            </a:extLst>
          </p:cNvPr>
          <p:cNvPicPr>
            <a:picLocks noChangeAspect="1"/>
          </p:cNvPicPr>
          <p:nvPr userDrawn="1"/>
        </p:nvPicPr>
        <p:blipFill>
          <a:blip r:embed="rId2"/>
          <a:stretch>
            <a:fillRect/>
          </a:stretch>
        </p:blipFill>
        <p:spPr>
          <a:xfrm>
            <a:off x="11730778" y="6422494"/>
            <a:ext cx="177805" cy="153559"/>
          </a:xfrm>
          <a:prstGeom prst="rect">
            <a:avLst/>
          </a:prstGeom>
        </p:spPr>
      </p:pic>
    </p:spTree>
    <p:extLst>
      <p:ext uri="{BB962C8B-B14F-4D97-AF65-F5344CB8AC3E}">
        <p14:creationId xmlns:p14="http://schemas.microsoft.com/office/powerpoint/2010/main" val="335935279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5_Slide,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Picture Placeholder 2">
            <a:extLst>
              <a:ext uri="{FF2B5EF4-FFF2-40B4-BE49-F238E27FC236}">
                <a16:creationId xmlns:a16="http://schemas.microsoft.com/office/drawing/2014/main" id="{43A8A95A-1B5E-0E43-8CAE-2E05E22CF379}"/>
              </a:ext>
            </a:extLst>
          </p:cNvPr>
          <p:cNvSpPr>
            <a:spLocks noGrp="1"/>
          </p:cNvSpPr>
          <p:nvPr>
            <p:ph type="pic" idx="15"/>
          </p:nvPr>
        </p:nvSpPr>
        <p:spPr>
          <a:xfrm>
            <a:off x="372319" y="1489720"/>
            <a:ext cx="11064307" cy="47849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82105405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5_Slide, image_Black">
    <p:bg>
      <p:bgPr>
        <a:solidFill>
          <a:schemeClr val="tx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bg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73C904C5-0755-154A-86D8-F3CDF18DA3CD}"/>
              </a:ext>
            </a:extLst>
          </p:cNvPr>
          <p:cNvPicPr>
            <a:picLocks noChangeAspect="1"/>
          </p:cNvPicPr>
          <p:nvPr userDrawn="1"/>
        </p:nvPicPr>
        <p:blipFill>
          <a:blip r:embed="rId2"/>
          <a:stretch>
            <a:fillRect/>
          </a:stretch>
        </p:blipFill>
        <p:spPr>
          <a:xfrm>
            <a:off x="11730779" y="6422496"/>
            <a:ext cx="177802" cy="153556"/>
          </a:xfrm>
          <a:prstGeom prst="rect">
            <a:avLst/>
          </a:prstGeom>
        </p:spPr>
      </p:pic>
      <p:sp>
        <p:nvSpPr>
          <p:cNvPr id="9" name="Picture Placeholder 2">
            <a:extLst>
              <a:ext uri="{FF2B5EF4-FFF2-40B4-BE49-F238E27FC236}">
                <a16:creationId xmlns:a16="http://schemas.microsoft.com/office/drawing/2014/main" id="{651B60A5-BED2-7F44-A3D2-EBC034039A37}"/>
              </a:ext>
            </a:extLst>
          </p:cNvPr>
          <p:cNvSpPr>
            <a:spLocks noGrp="1"/>
          </p:cNvSpPr>
          <p:nvPr>
            <p:ph type="pic" idx="15"/>
          </p:nvPr>
        </p:nvSpPr>
        <p:spPr>
          <a:xfrm>
            <a:off x="372319" y="1489720"/>
            <a:ext cx="11064307" cy="47849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98842120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5_Slide, image_Red A">
    <p:bg>
      <p:bgPr>
        <a:solidFill>
          <a:schemeClr val="accent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Picture Placeholder 2">
            <a:extLst>
              <a:ext uri="{FF2B5EF4-FFF2-40B4-BE49-F238E27FC236}">
                <a16:creationId xmlns:a16="http://schemas.microsoft.com/office/drawing/2014/main" id="{FF85437F-9CE6-D644-9D6C-0CE1F18A08FE}"/>
              </a:ext>
            </a:extLst>
          </p:cNvPr>
          <p:cNvSpPr>
            <a:spLocks noGrp="1"/>
          </p:cNvSpPr>
          <p:nvPr>
            <p:ph type="pic" idx="15"/>
          </p:nvPr>
        </p:nvSpPr>
        <p:spPr>
          <a:xfrm>
            <a:off x="372319" y="1489720"/>
            <a:ext cx="11064307" cy="47849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68675674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5_Slide, image_Red B">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accent1"/>
                </a:solidFill>
              </a:defRPr>
            </a:lvl1p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2EEB03A-7F32-C04B-B1E8-1E5E7C08FC8A}"/>
              </a:ext>
            </a:extLst>
          </p:cNvPr>
          <p:cNvCxnSpPr>
            <a:cxnSpLocks/>
          </p:cNvCxnSpPr>
          <p:nvPr userDrawn="1"/>
        </p:nvCxnSpPr>
        <p:spPr>
          <a:xfrm>
            <a:off x="372319" y="6499274"/>
            <a:ext cx="1106430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8B5734C4-1AF0-E044-A377-AC9979A7EE80}"/>
              </a:ext>
            </a:extLst>
          </p:cNvPr>
          <p:cNvPicPr>
            <a:picLocks noChangeAspect="1"/>
          </p:cNvPicPr>
          <p:nvPr userDrawn="1"/>
        </p:nvPicPr>
        <p:blipFill>
          <a:blip r:embed="rId2"/>
          <a:stretch>
            <a:fillRect/>
          </a:stretch>
        </p:blipFill>
        <p:spPr>
          <a:xfrm>
            <a:off x="11730780" y="6422496"/>
            <a:ext cx="177802" cy="153556"/>
          </a:xfrm>
          <a:prstGeom prst="rect">
            <a:avLst/>
          </a:prstGeom>
        </p:spPr>
      </p:pic>
      <p:sp>
        <p:nvSpPr>
          <p:cNvPr id="9" name="Picture Placeholder 2">
            <a:extLst>
              <a:ext uri="{FF2B5EF4-FFF2-40B4-BE49-F238E27FC236}">
                <a16:creationId xmlns:a16="http://schemas.microsoft.com/office/drawing/2014/main" id="{52EA6DB8-EF26-E442-9374-730038FCDCAE}"/>
              </a:ext>
            </a:extLst>
          </p:cNvPr>
          <p:cNvSpPr>
            <a:spLocks noGrp="1"/>
          </p:cNvSpPr>
          <p:nvPr>
            <p:ph type="pic" idx="15"/>
          </p:nvPr>
        </p:nvSpPr>
        <p:spPr>
          <a:xfrm>
            <a:off x="372319" y="1489720"/>
            <a:ext cx="11064307" cy="47849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4874960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02_Title_Yellow">
    <p:bg>
      <p:bgPr>
        <a:solidFill>
          <a:schemeClr val="accent5"/>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AAD7A98-72A1-AE4F-9D76-2A1C183B5FFC}"/>
              </a:ext>
            </a:extLst>
          </p:cNvPr>
          <p:cNvSpPr>
            <a:spLocks noGrp="1"/>
          </p:cNvSpPr>
          <p:nvPr>
            <p:ph type="ctrTitle"/>
          </p:nvPr>
        </p:nvSpPr>
        <p:spPr>
          <a:xfrm>
            <a:off x="371061" y="4296635"/>
            <a:ext cx="11449877" cy="1098898"/>
          </a:xfrm>
        </p:spPr>
        <p:txBody>
          <a:bodyPr anchor="b"/>
          <a:lstStyle>
            <a:lvl1pPr algn="ctr">
              <a:lnSpc>
                <a:spcPct val="90000"/>
              </a:lnSpc>
              <a:defRPr sz="6000" b="1" i="0">
                <a:solidFill>
                  <a:schemeClr val="accent6"/>
                </a:solidFill>
                <a:latin typeface="Roobert" pitchFamily="2" charset="77"/>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4A85DD92-9410-7544-8605-ABE42DC16421}"/>
              </a:ext>
            </a:extLst>
          </p:cNvPr>
          <p:cNvSpPr>
            <a:spLocks noGrp="1"/>
          </p:cNvSpPr>
          <p:nvPr>
            <p:ph type="subTitle" idx="1"/>
          </p:nvPr>
        </p:nvSpPr>
        <p:spPr>
          <a:xfrm>
            <a:off x="371061" y="5628067"/>
            <a:ext cx="11449877" cy="850007"/>
          </a:xfrm>
        </p:spPr>
        <p:txBody>
          <a:bodyPr/>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6" name="Picture 5">
            <a:extLst>
              <a:ext uri="{FF2B5EF4-FFF2-40B4-BE49-F238E27FC236}">
                <a16:creationId xmlns:a16="http://schemas.microsoft.com/office/drawing/2014/main" id="{C376CBC8-E15E-3140-978E-D4C8AB2A42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15317" y="870677"/>
            <a:ext cx="2561365" cy="2558323"/>
          </a:xfrm>
          <a:prstGeom prst="rect">
            <a:avLst/>
          </a:prstGeom>
        </p:spPr>
      </p:pic>
    </p:spTree>
    <p:extLst>
      <p:ext uri="{BB962C8B-B14F-4D97-AF65-F5344CB8AC3E}">
        <p14:creationId xmlns:p14="http://schemas.microsoft.com/office/powerpoint/2010/main" val="245456685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5_Slide, image_Grey A">
    <p:bg>
      <p:bgPr>
        <a:solidFill>
          <a:schemeClr val="accent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Picture Placeholder 2">
            <a:extLst>
              <a:ext uri="{FF2B5EF4-FFF2-40B4-BE49-F238E27FC236}">
                <a16:creationId xmlns:a16="http://schemas.microsoft.com/office/drawing/2014/main" id="{E1D8156B-5CB9-EA4E-B4B3-C9269601D16F}"/>
              </a:ext>
            </a:extLst>
          </p:cNvPr>
          <p:cNvSpPr>
            <a:spLocks noGrp="1"/>
          </p:cNvSpPr>
          <p:nvPr>
            <p:ph type="pic" idx="15"/>
          </p:nvPr>
        </p:nvSpPr>
        <p:spPr>
          <a:xfrm>
            <a:off x="372319" y="1489720"/>
            <a:ext cx="11064307" cy="47849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85905753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5_Slide, image_Grey B">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accent2"/>
                </a:solidFill>
              </a:defRPr>
            </a:lvl1p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B5FA542-3A00-9D42-93E5-C9DC64C98779}"/>
              </a:ext>
            </a:extLst>
          </p:cNvPr>
          <p:cNvCxnSpPr>
            <a:cxnSpLocks/>
          </p:cNvCxnSpPr>
          <p:nvPr userDrawn="1"/>
        </p:nvCxnSpPr>
        <p:spPr>
          <a:xfrm>
            <a:off x="372319" y="6499274"/>
            <a:ext cx="110643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21FFCD92-8E8C-E74B-AA9C-8CB4C94D860B}"/>
              </a:ext>
            </a:extLst>
          </p:cNvPr>
          <p:cNvPicPr>
            <a:picLocks noChangeAspect="1"/>
          </p:cNvPicPr>
          <p:nvPr userDrawn="1"/>
        </p:nvPicPr>
        <p:blipFill>
          <a:blip r:embed="rId2"/>
          <a:stretch>
            <a:fillRect/>
          </a:stretch>
        </p:blipFill>
        <p:spPr>
          <a:xfrm>
            <a:off x="11730779" y="6422495"/>
            <a:ext cx="177803" cy="153557"/>
          </a:xfrm>
          <a:prstGeom prst="rect">
            <a:avLst/>
          </a:prstGeom>
        </p:spPr>
      </p:pic>
      <p:sp>
        <p:nvSpPr>
          <p:cNvPr id="7" name="Picture Placeholder 2">
            <a:extLst>
              <a:ext uri="{FF2B5EF4-FFF2-40B4-BE49-F238E27FC236}">
                <a16:creationId xmlns:a16="http://schemas.microsoft.com/office/drawing/2014/main" id="{6A4F0FB4-29B5-F14F-9C4B-2B6ECF2DC81B}"/>
              </a:ext>
            </a:extLst>
          </p:cNvPr>
          <p:cNvSpPr>
            <a:spLocks noGrp="1"/>
          </p:cNvSpPr>
          <p:nvPr>
            <p:ph type="pic" idx="15"/>
          </p:nvPr>
        </p:nvSpPr>
        <p:spPr>
          <a:xfrm>
            <a:off x="372319" y="1489720"/>
            <a:ext cx="11064307" cy="47849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64192421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5_Slide, image_Orange A">
    <p:bg>
      <p:bgPr>
        <a:solidFill>
          <a:schemeClr val="accent3"/>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Picture Placeholder 2">
            <a:extLst>
              <a:ext uri="{FF2B5EF4-FFF2-40B4-BE49-F238E27FC236}">
                <a16:creationId xmlns:a16="http://schemas.microsoft.com/office/drawing/2014/main" id="{D78F43E1-BACB-D444-8EC5-63105F1C04B9}"/>
              </a:ext>
            </a:extLst>
          </p:cNvPr>
          <p:cNvSpPr>
            <a:spLocks noGrp="1"/>
          </p:cNvSpPr>
          <p:nvPr>
            <p:ph type="pic" idx="15"/>
          </p:nvPr>
        </p:nvSpPr>
        <p:spPr>
          <a:xfrm>
            <a:off x="372319" y="1489720"/>
            <a:ext cx="11064307" cy="47849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45809067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15_Slide, image_Orange B">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accent3"/>
                </a:solidFill>
              </a:defRPr>
            </a:lvl1p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A7AE4E9-ECC3-FF45-9A39-DC70A6E1459D}"/>
              </a:ext>
            </a:extLst>
          </p:cNvPr>
          <p:cNvCxnSpPr>
            <a:cxnSpLocks/>
          </p:cNvCxnSpPr>
          <p:nvPr userDrawn="1"/>
        </p:nvCxnSpPr>
        <p:spPr>
          <a:xfrm>
            <a:off x="372319" y="6499274"/>
            <a:ext cx="11064307"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3E95A8E1-E5A3-9E47-AE5E-B96B1CB7D558}"/>
              </a:ext>
            </a:extLst>
          </p:cNvPr>
          <p:cNvPicPr>
            <a:picLocks noChangeAspect="1"/>
          </p:cNvPicPr>
          <p:nvPr userDrawn="1"/>
        </p:nvPicPr>
        <p:blipFill>
          <a:blip r:embed="rId2"/>
          <a:stretch>
            <a:fillRect/>
          </a:stretch>
        </p:blipFill>
        <p:spPr>
          <a:xfrm>
            <a:off x="11730779" y="6422494"/>
            <a:ext cx="177804" cy="153558"/>
          </a:xfrm>
          <a:prstGeom prst="rect">
            <a:avLst/>
          </a:prstGeom>
        </p:spPr>
      </p:pic>
      <p:sp>
        <p:nvSpPr>
          <p:cNvPr id="9" name="Picture Placeholder 2">
            <a:extLst>
              <a:ext uri="{FF2B5EF4-FFF2-40B4-BE49-F238E27FC236}">
                <a16:creationId xmlns:a16="http://schemas.microsoft.com/office/drawing/2014/main" id="{FA06B8DC-83E5-E042-9DD8-116ECE95E688}"/>
              </a:ext>
            </a:extLst>
          </p:cNvPr>
          <p:cNvSpPr>
            <a:spLocks noGrp="1"/>
          </p:cNvSpPr>
          <p:nvPr>
            <p:ph type="pic" idx="15"/>
          </p:nvPr>
        </p:nvSpPr>
        <p:spPr>
          <a:xfrm>
            <a:off x="372319" y="1489720"/>
            <a:ext cx="11064307" cy="47849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3260765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15_Slide, image_Teal A">
    <p:bg>
      <p:bgPr>
        <a:solidFill>
          <a:schemeClr val="accent4"/>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Picture Placeholder 2">
            <a:extLst>
              <a:ext uri="{FF2B5EF4-FFF2-40B4-BE49-F238E27FC236}">
                <a16:creationId xmlns:a16="http://schemas.microsoft.com/office/drawing/2014/main" id="{7CA6B237-AA4A-4B48-B71D-4CF8D523D536}"/>
              </a:ext>
            </a:extLst>
          </p:cNvPr>
          <p:cNvSpPr>
            <a:spLocks noGrp="1"/>
          </p:cNvSpPr>
          <p:nvPr>
            <p:ph type="pic" idx="15"/>
          </p:nvPr>
        </p:nvSpPr>
        <p:spPr>
          <a:xfrm>
            <a:off x="372319" y="1489720"/>
            <a:ext cx="11064307" cy="47849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46147214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5_Slide, image_Teal B">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accent4"/>
                </a:solidFill>
              </a:defRPr>
            </a:lvl1p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70CD8DC-415F-9947-9A54-392E564EE1C4}"/>
              </a:ext>
            </a:extLst>
          </p:cNvPr>
          <p:cNvCxnSpPr>
            <a:cxnSpLocks/>
          </p:cNvCxnSpPr>
          <p:nvPr userDrawn="1"/>
        </p:nvCxnSpPr>
        <p:spPr>
          <a:xfrm>
            <a:off x="372319" y="6499274"/>
            <a:ext cx="11064307"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9CA45D4F-0FEE-054F-94B1-04F33D1DF374}"/>
              </a:ext>
            </a:extLst>
          </p:cNvPr>
          <p:cNvPicPr>
            <a:picLocks noChangeAspect="1"/>
          </p:cNvPicPr>
          <p:nvPr userDrawn="1"/>
        </p:nvPicPr>
        <p:blipFill>
          <a:blip r:embed="rId2"/>
          <a:stretch>
            <a:fillRect/>
          </a:stretch>
        </p:blipFill>
        <p:spPr>
          <a:xfrm>
            <a:off x="11730779" y="6422494"/>
            <a:ext cx="177804" cy="153558"/>
          </a:xfrm>
          <a:prstGeom prst="rect">
            <a:avLst/>
          </a:prstGeom>
        </p:spPr>
      </p:pic>
      <p:sp>
        <p:nvSpPr>
          <p:cNvPr id="7" name="Picture Placeholder 2">
            <a:extLst>
              <a:ext uri="{FF2B5EF4-FFF2-40B4-BE49-F238E27FC236}">
                <a16:creationId xmlns:a16="http://schemas.microsoft.com/office/drawing/2014/main" id="{19F6F2EC-6269-B740-BB5B-1FF593CFB478}"/>
              </a:ext>
            </a:extLst>
          </p:cNvPr>
          <p:cNvSpPr>
            <a:spLocks noGrp="1"/>
          </p:cNvSpPr>
          <p:nvPr>
            <p:ph type="pic" idx="15"/>
          </p:nvPr>
        </p:nvSpPr>
        <p:spPr>
          <a:xfrm>
            <a:off x="372319" y="1489720"/>
            <a:ext cx="11064307" cy="47849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48158622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5_Slide, image_Yellow A">
    <p:bg>
      <p:bgPr>
        <a:solidFill>
          <a:schemeClr val="accent5"/>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Picture Placeholder 2">
            <a:extLst>
              <a:ext uri="{FF2B5EF4-FFF2-40B4-BE49-F238E27FC236}">
                <a16:creationId xmlns:a16="http://schemas.microsoft.com/office/drawing/2014/main" id="{8F47E622-0D73-4941-80AA-45249DAE831F}"/>
              </a:ext>
            </a:extLst>
          </p:cNvPr>
          <p:cNvSpPr>
            <a:spLocks noGrp="1"/>
          </p:cNvSpPr>
          <p:nvPr>
            <p:ph type="pic" idx="15"/>
          </p:nvPr>
        </p:nvSpPr>
        <p:spPr>
          <a:xfrm>
            <a:off x="372319" y="1489720"/>
            <a:ext cx="11064307" cy="47849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44295251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5_Slide, image_Yellow B">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663825"/>
          </a:xfrm>
          <a:noFill/>
          <a:ln>
            <a:noFill/>
          </a:ln>
        </p:spPr>
        <p:txBody>
          <a:bodyPr>
            <a:noAutofit/>
          </a:bodyPr>
          <a:lstStyle>
            <a:lvl1pPr>
              <a:defRPr sz="4000">
                <a:ln>
                  <a:noFill/>
                </a:ln>
                <a:solidFill>
                  <a:schemeClr val="accent5"/>
                </a:solidFill>
              </a:defRPr>
            </a:lvl1p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75CA00DE-4EB5-8E4E-816B-698A8E294111}"/>
              </a:ext>
            </a:extLst>
          </p:cNvPr>
          <p:cNvCxnSpPr>
            <a:cxnSpLocks/>
          </p:cNvCxnSpPr>
          <p:nvPr userDrawn="1"/>
        </p:nvCxnSpPr>
        <p:spPr>
          <a:xfrm>
            <a:off x="372319" y="1265122"/>
            <a:ext cx="11064307"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94E4E50-E2D4-884C-96C7-98CDFC5F1731}"/>
              </a:ext>
            </a:extLst>
          </p:cNvPr>
          <p:cNvCxnSpPr>
            <a:cxnSpLocks/>
          </p:cNvCxnSpPr>
          <p:nvPr userDrawn="1"/>
        </p:nvCxnSpPr>
        <p:spPr>
          <a:xfrm>
            <a:off x="372319" y="6499274"/>
            <a:ext cx="11064307"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22F4E08-EAA0-8C46-BB0B-F0F0E4499DC3}"/>
              </a:ext>
            </a:extLst>
          </p:cNvPr>
          <p:cNvPicPr>
            <a:picLocks noChangeAspect="1"/>
          </p:cNvPicPr>
          <p:nvPr userDrawn="1"/>
        </p:nvPicPr>
        <p:blipFill>
          <a:blip r:embed="rId2"/>
          <a:stretch>
            <a:fillRect/>
          </a:stretch>
        </p:blipFill>
        <p:spPr>
          <a:xfrm>
            <a:off x="11730778" y="6422494"/>
            <a:ext cx="177805" cy="153559"/>
          </a:xfrm>
          <a:prstGeom prst="rect">
            <a:avLst/>
          </a:prstGeom>
        </p:spPr>
      </p:pic>
      <p:sp>
        <p:nvSpPr>
          <p:cNvPr id="9" name="Picture Placeholder 2">
            <a:extLst>
              <a:ext uri="{FF2B5EF4-FFF2-40B4-BE49-F238E27FC236}">
                <a16:creationId xmlns:a16="http://schemas.microsoft.com/office/drawing/2014/main" id="{6741569B-6E25-464D-8B52-6561FC78F7FE}"/>
              </a:ext>
            </a:extLst>
          </p:cNvPr>
          <p:cNvSpPr>
            <a:spLocks noGrp="1"/>
          </p:cNvSpPr>
          <p:nvPr>
            <p:ph type="pic" idx="15"/>
          </p:nvPr>
        </p:nvSpPr>
        <p:spPr>
          <a:xfrm>
            <a:off x="372319" y="1489720"/>
            <a:ext cx="11064307" cy="47849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94730222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16_Quot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3895732"/>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16" name="Content Placeholder 2">
            <a:extLst>
              <a:ext uri="{FF2B5EF4-FFF2-40B4-BE49-F238E27FC236}">
                <a16:creationId xmlns:a16="http://schemas.microsoft.com/office/drawing/2014/main" id="{0545B707-DE29-2948-94AE-64CFF23B74EF}"/>
              </a:ext>
            </a:extLst>
          </p:cNvPr>
          <p:cNvSpPr>
            <a:spLocks noGrp="1"/>
          </p:cNvSpPr>
          <p:nvPr>
            <p:ph sz="half" idx="1"/>
          </p:nvPr>
        </p:nvSpPr>
        <p:spPr>
          <a:xfrm>
            <a:off x="372319" y="5391814"/>
            <a:ext cx="11064307" cy="930136"/>
          </a:xfrm>
        </p:spPr>
        <p:txBody>
          <a:bodyPr anchor="b">
            <a:normAutofit/>
          </a:bodyPr>
          <a:lstStyle>
            <a:lvl1pPr marL="0" indent="0">
              <a:buFontTx/>
              <a:buNone/>
              <a:defRPr sz="2400"/>
            </a:lvl1pPr>
          </a:lstStyle>
          <a:p>
            <a:pPr lvl="0"/>
            <a:r>
              <a:rPr lang="en-GB"/>
              <a:t>Click to edit Master text styles</a:t>
            </a:r>
          </a:p>
        </p:txBody>
      </p:sp>
    </p:spTree>
    <p:extLst>
      <p:ext uri="{BB962C8B-B14F-4D97-AF65-F5344CB8AC3E}">
        <p14:creationId xmlns:p14="http://schemas.microsoft.com/office/powerpoint/2010/main" val="263255576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6_Quote_Black">
    <p:bg>
      <p:bgPr>
        <a:solidFill>
          <a:schemeClr val="accent6"/>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3895732"/>
          </a:xfrm>
          <a:noFill/>
          <a:ln>
            <a:noFill/>
          </a:ln>
        </p:spPr>
        <p:txBody>
          <a:bodyPr>
            <a:noAutofit/>
          </a:bodyPr>
          <a:lstStyle>
            <a:lvl1pPr>
              <a:defRPr sz="4000">
                <a:ln>
                  <a:noFill/>
                </a:ln>
                <a:solidFill>
                  <a:schemeClr val="bg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7C7797FB-B3BA-A040-8C5F-CB7263D9351D}"/>
              </a:ext>
            </a:extLst>
          </p:cNvPr>
          <p:cNvPicPr>
            <a:picLocks noChangeAspect="1"/>
          </p:cNvPicPr>
          <p:nvPr userDrawn="1"/>
        </p:nvPicPr>
        <p:blipFill>
          <a:blip r:embed="rId2"/>
          <a:stretch>
            <a:fillRect/>
          </a:stretch>
        </p:blipFill>
        <p:spPr>
          <a:xfrm>
            <a:off x="11730779" y="6422496"/>
            <a:ext cx="177802" cy="153556"/>
          </a:xfrm>
          <a:prstGeom prst="rect">
            <a:avLst/>
          </a:prstGeom>
        </p:spPr>
      </p:pic>
      <p:sp>
        <p:nvSpPr>
          <p:cNvPr id="12" name="Content Placeholder 2">
            <a:extLst>
              <a:ext uri="{FF2B5EF4-FFF2-40B4-BE49-F238E27FC236}">
                <a16:creationId xmlns:a16="http://schemas.microsoft.com/office/drawing/2014/main" id="{F0CCCC2F-50A2-DA45-BE35-A0F50E2CEB24}"/>
              </a:ext>
            </a:extLst>
          </p:cNvPr>
          <p:cNvSpPr>
            <a:spLocks noGrp="1"/>
          </p:cNvSpPr>
          <p:nvPr>
            <p:ph sz="half" idx="1"/>
          </p:nvPr>
        </p:nvSpPr>
        <p:spPr>
          <a:xfrm>
            <a:off x="372319" y="5391814"/>
            <a:ext cx="11064307" cy="930136"/>
          </a:xfrm>
        </p:spPr>
        <p:txBody>
          <a:bodyPr anchor="b">
            <a:normAutofit/>
          </a:bodyPr>
          <a:lstStyle>
            <a:lvl1pPr marL="0" indent="0">
              <a:buFontTx/>
              <a:buNone/>
              <a:defRPr sz="2400">
                <a:solidFill>
                  <a:schemeClr val="bg1"/>
                </a:solidFill>
              </a:defRPr>
            </a:lvl1pPr>
          </a:lstStyle>
          <a:p>
            <a:pPr lvl="0"/>
            <a:r>
              <a:rPr lang="en-GB"/>
              <a:t>Click to edit Master text styles</a:t>
            </a:r>
          </a:p>
        </p:txBody>
      </p:sp>
    </p:spTree>
    <p:extLst>
      <p:ext uri="{BB962C8B-B14F-4D97-AF65-F5344CB8AC3E}">
        <p14:creationId xmlns:p14="http://schemas.microsoft.com/office/powerpoint/2010/main" val="483241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02_Title_Image A">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30EEB1B-94DF-D443-8AF2-67F527966B91}"/>
              </a:ext>
            </a:extLst>
          </p:cNvPr>
          <p:cNvSpPr>
            <a:spLocks noGrp="1"/>
          </p:cNvSpPr>
          <p:nvPr>
            <p:ph type="pic" idx="10"/>
          </p:nvPr>
        </p:nvSpPr>
        <p:spPr>
          <a:xfrm>
            <a:off x="-24686" y="-27541"/>
            <a:ext cx="12216685" cy="688554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itle 1">
            <a:extLst>
              <a:ext uri="{FF2B5EF4-FFF2-40B4-BE49-F238E27FC236}">
                <a16:creationId xmlns:a16="http://schemas.microsoft.com/office/drawing/2014/main" id="{EAAD7A98-72A1-AE4F-9D76-2A1C183B5FFC}"/>
              </a:ext>
            </a:extLst>
          </p:cNvPr>
          <p:cNvSpPr>
            <a:spLocks noGrp="1"/>
          </p:cNvSpPr>
          <p:nvPr>
            <p:ph type="ctrTitle"/>
          </p:nvPr>
        </p:nvSpPr>
        <p:spPr>
          <a:xfrm>
            <a:off x="371061" y="4296635"/>
            <a:ext cx="11449877" cy="1098898"/>
          </a:xfrm>
        </p:spPr>
        <p:txBody>
          <a:bodyPr anchor="b"/>
          <a:lstStyle>
            <a:lvl1pPr algn="ctr">
              <a:lnSpc>
                <a:spcPct val="90000"/>
              </a:lnSpc>
              <a:defRPr sz="6000" b="1" i="0">
                <a:solidFill>
                  <a:schemeClr val="accent6"/>
                </a:solidFill>
                <a:latin typeface="Roobert" pitchFamily="2" charset="77"/>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4A85DD92-9410-7544-8605-ABE42DC16421}"/>
              </a:ext>
            </a:extLst>
          </p:cNvPr>
          <p:cNvSpPr>
            <a:spLocks noGrp="1"/>
          </p:cNvSpPr>
          <p:nvPr>
            <p:ph type="subTitle" idx="1"/>
          </p:nvPr>
        </p:nvSpPr>
        <p:spPr>
          <a:xfrm>
            <a:off x="371061" y="5628067"/>
            <a:ext cx="11449877" cy="850007"/>
          </a:xfrm>
        </p:spPr>
        <p:txBody>
          <a:bodyPr/>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9" name="Text Placeholder 4">
            <a:extLst>
              <a:ext uri="{FF2B5EF4-FFF2-40B4-BE49-F238E27FC236}">
                <a16:creationId xmlns:a16="http://schemas.microsoft.com/office/drawing/2014/main" id="{3C4374CE-38E9-3A42-BF14-93AF6DC58E4B}"/>
              </a:ext>
            </a:extLst>
          </p:cNvPr>
          <p:cNvSpPr>
            <a:spLocks noGrp="1"/>
          </p:cNvSpPr>
          <p:nvPr>
            <p:ph type="body" idx="11" hasCustomPrompt="1"/>
          </p:nvPr>
        </p:nvSpPr>
        <p:spPr>
          <a:xfrm>
            <a:off x="4814888" y="855204"/>
            <a:ext cx="2562225" cy="2558687"/>
          </a:xfr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buFontTx/>
              <a:buNone/>
              <a:defRPr/>
            </a:lvl1pPr>
          </a:lstStyle>
          <a:p>
            <a:pPr lvl="0"/>
            <a:r>
              <a:rPr lang="en-GB"/>
              <a:t> </a:t>
            </a:r>
            <a:endParaRPr lang="en-US"/>
          </a:p>
        </p:txBody>
      </p:sp>
    </p:spTree>
    <p:extLst>
      <p:ext uri="{BB962C8B-B14F-4D97-AF65-F5344CB8AC3E}">
        <p14:creationId xmlns:p14="http://schemas.microsoft.com/office/powerpoint/2010/main" val="269964705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6_Quote_Red A">
    <p:bg>
      <p:bgPr>
        <a:solidFill>
          <a:schemeClr val="accent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3895732"/>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6" name="Content Placeholder 2">
            <a:extLst>
              <a:ext uri="{FF2B5EF4-FFF2-40B4-BE49-F238E27FC236}">
                <a16:creationId xmlns:a16="http://schemas.microsoft.com/office/drawing/2014/main" id="{D99A48A4-0BA8-1D4D-BDFF-FB35309A7A9B}"/>
              </a:ext>
            </a:extLst>
          </p:cNvPr>
          <p:cNvSpPr>
            <a:spLocks noGrp="1"/>
          </p:cNvSpPr>
          <p:nvPr>
            <p:ph sz="half" idx="1"/>
          </p:nvPr>
        </p:nvSpPr>
        <p:spPr>
          <a:xfrm>
            <a:off x="372319" y="5391814"/>
            <a:ext cx="11064307" cy="930136"/>
          </a:xfrm>
        </p:spPr>
        <p:txBody>
          <a:bodyPr anchor="b">
            <a:normAutofit/>
          </a:bodyPr>
          <a:lstStyle>
            <a:lvl1pPr marL="0" indent="0">
              <a:buFontTx/>
              <a:buNone/>
              <a:defRPr sz="2400"/>
            </a:lvl1pPr>
          </a:lstStyle>
          <a:p>
            <a:pPr lvl="0"/>
            <a:r>
              <a:rPr lang="en-GB"/>
              <a:t>Click to edit Master text styles</a:t>
            </a:r>
          </a:p>
        </p:txBody>
      </p:sp>
    </p:spTree>
    <p:extLst>
      <p:ext uri="{BB962C8B-B14F-4D97-AF65-F5344CB8AC3E}">
        <p14:creationId xmlns:p14="http://schemas.microsoft.com/office/powerpoint/2010/main" val="149596880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6_Quote_Red B">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3895732"/>
          </a:xfrm>
          <a:noFill/>
          <a:ln>
            <a:noFill/>
          </a:ln>
        </p:spPr>
        <p:txBody>
          <a:bodyPr>
            <a:noAutofit/>
          </a:bodyPr>
          <a:lstStyle>
            <a:lvl1pPr>
              <a:defRPr sz="4000">
                <a:ln>
                  <a:noFill/>
                </a:ln>
                <a:solidFill>
                  <a:schemeClr val="accent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0545B707-DE29-2948-94AE-64CFF23B74EF}"/>
              </a:ext>
            </a:extLst>
          </p:cNvPr>
          <p:cNvSpPr>
            <a:spLocks noGrp="1"/>
          </p:cNvSpPr>
          <p:nvPr>
            <p:ph sz="half" idx="1"/>
          </p:nvPr>
        </p:nvSpPr>
        <p:spPr>
          <a:xfrm>
            <a:off x="372319" y="5391814"/>
            <a:ext cx="11064307" cy="930136"/>
          </a:xfrm>
        </p:spPr>
        <p:txBody>
          <a:bodyPr anchor="b">
            <a:normAutofit/>
          </a:bodyPr>
          <a:lstStyle>
            <a:lvl1pPr marL="0" indent="0">
              <a:buFontTx/>
              <a:buNone/>
              <a:defRPr sz="2400"/>
            </a:lvl1pPr>
          </a:lstStyle>
          <a:p>
            <a:pPr lvl="0"/>
            <a:r>
              <a:rPr lang="en-GB"/>
              <a:t>Click to edit Master text styles</a:t>
            </a:r>
          </a:p>
        </p:txBody>
      </p:sp>
      <p:pic>
        <p:nvPicPr>
          <p:cNvPr id="6" name="Picture 5">
            <a:extLst>
              <a:ext uri="{FF2B5EF4-FFF2-40B4-BE49-F238E27FC236}">
                <a16:creationId xmlns:a16="http://schemas.microsoft.com/office/drawing/2014/main" id="{DEE746A2-27A9-8842-91C2-907A61D20706}"/>
              </a:ext>
            </a:extLst>
          </p:cNvPr>
          <p:cNvPicPr>
            <a:picLocks noChangeAspect="1"/>
          </p:cNvPicPr>
          <p:nvPr userDrawn="1"/>
        </p:nvPicPr>
        <p:blipFill>
          <a:blip r:embed="rId2"/>
          <a:stretch>
            <a:fillRect/>
          </a:stretch>
        </p:blipFill>
        <p:spPr>
          <a:xfrm>
            <a:off x="11730780" y="6422496"/>
            <a:ext cx="177802" cy="153556"/>
          </a:xfrm>
          <a:prstGeom prst="rect">
            <a:avLst/>
          </a:prstGeom>
        </p:spPr>
      </p:pic>
    </p:spTree>
    <p:extLst>
      <p:ext uri="{BB962C8B-B14F-4D97-AF65-F5344CB8AC3E}">
        <p14:creationId xmlns:p14="http://schemas.microsoft.com/office/powerpoint/2010/main" val="279867991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6_Quote_Grey A">
    <p:bg>
      <p:bgPr>
        <a:solidFill>
          <a:schemeClr val="accent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3895732"/>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6" name="Content Placeholder 2">
            <a:extLst>
              <a:ext uri="{FF2B5EF4-FFF2-40B4-BE49-F238E27FC236}">
                <a16:creationId xmlns:a16="http://schemas.microsoft.com/office/drawing/2014/main" id="{E8A24B20-A8A7-0B47-B0CD-7D25419AA72A}"/>
              </a:ext>
            </a:extLst>
          </p:cNvPr>
          <p:cNvSpPr>
            <a:spLocks noGrp="1"/>
          </p:cNvSpPr>
          <p:nvPr>
            <p:ph sz="half" idx="1"/>
          </p:nvPr>
        </p:nvSpPr>
        <p:spPr>
          <a:xfrm>
            <a:off x="372319" y="5391814"/>
            <a:ext cx="11064307" cy="930136"/>
          </a:xfrm>
        </p:spPr>
        <p:txBody>
          <a:bodyPr anchor="b">
            <a:normAutofit/>
          </a:bodyPr>
          <a:lstStyle>
            <a:lvl1pPr marL="0" indent="0">
              <a:buFontTx/>
              <a:buNone/>
              <a:defRPr sz="2400"/>
            </a:lvl1pPr>
          </a:lstStyle>
          <a:p>
            <a:pPr lvl="0"/>
            <a:r>
              <a:rPr lang="en-GB"/>
              <a:t>Click to edit Master text styles</a:t>
            </a:r>
          </a:p>
        </p:txBody>
      </p:sp>
    </p:spTree>
    <p:extLst>
      <p:ext uri="{BB962C8B-B14F-4D97-AF65-F5344CB8AC3E}">
        <p14:creationId xmlns:p14="http://schemas.microsoft.com/office/powerpoint/2010/main" val="4245903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16_Quote_Grey B">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3895732"/>
          </a:xfrm>
          <a:noFill/>
          <a:ln>
            <a:noFill/>
          </a:ln>
        </p:spPr>
        <p:txBody>
          <a:bodyPr>
            <a:noAutofit/>
          </a:bodyPr>
          <a:lstStyle>
            <a:lvl1pPr>
              <a:defRPr sz="4000">
                <a:ln>
                  <a:noFill/>
                </a:ln>
                <a:solidFill>
                  <a:schemeClr val="accent2"/>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0545B707-DE29-2948-94AE-64CFF23B74EF}"/>
              </a:ext>
            </a:extLst>
          </p:cNvPr>
          <p:cNvSpPr>
            <a:spLocks noGrp="1"/>
          </p:cNvSpPr>
          <p:nvPr>
            <p:ph sz="half" idx="1"/>
          </p:nvPr>
        </p:nvSpPr>
        <p:spPr>
          <a:xfrm>
            <a:off x="372319" y="5391814"/>
            <a:ext cx="11064307" cy="930136"/>
          </a:xfrm>
        </p:spPr>
        <p:txBody>
          <a:bodyPr anchor="b">
            <a:normAutofit/>
          </a:bodyPr>
          <a:lstStyle>
            <a:lvl1pPr marL="0" indent="0">
              <a:buFontTx/>
              <a:buNone/>
              <a:defRPr sz="2400"/>
            </a:lvl1pPr>
          </a:lstStyle>
          <a:p>
            <a:pPr lvl="0"/>
            <a:r>
              <a:rPr lang="en-GB"/>
              <a:t>Click to edit Master text styles</a:t>
            </a:r>
          </a:p>
        </p:txBody>
      </p:sp>
      <p:pic>
        <p:nvPicPr>
          <p:cNvPr id="7" name="Picture 6">
            <a:extLst>
              <a:ext uri="{FF2B5EF4-FFF2-40B4-BE49-F238E27FC236}">
                <a16:creationId xmlns:a16="http://schemas.microsoft.com/office/drawing/2014/main" id="{A60AC5A2-CD84-8B4C-96A7-7DEC20E2027A}"/>
              </a:ext>
            </a:extLst>
          </p:cNvPr>
          <p:cNvPicPr>
            <a:picLocks noChangeAspect="1"/>
          </p:cNvPicPr>
          <p:nvPr userDrawn="1"/>
        </p:nvPicPr>
        <p:blipFill>
          <a:blip r:embed="rId2"/>
          <a:stretch>
            <a:fillRect/>
          </a:stretch>
        </p:blipFill>
        <p:spPr>
          <a:xfrm>
            <a:off x="11730779" y="6422495"/>
            <a:ext cx="177803" cy="153557"/>
          </a:xfrm>
          <a:prstGeom prst="rect">
            <a:avLst/>
          </a:prstGeom>
        </p:spPr>
      </p:pic>
    </p:spTree>
    <p:extLst>
      <p:ext uri="{BB962C8B-B14F-4D97-AF65-F5344CB8AC3E}">
        <p14:creationId xmlns:p14="http://schemas.microsoft.com/office/powerpoint/2010/main" val="3157942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16_Quote_Orange A">
    <p:bg>
      <p:bgPr>
        <a:solidFill>
          <a:schemeClr val="accent3"/>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3895732"/>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6" name="Content Placeholder 2">
            <a:extLst>
              <a:ext uri="{FF2B5EF4-FFF2-40B4-BE49-F238E27FC236}">
                <a16:creationId xmlns:a16="http://schemas.microsoft.com/office/drawing/2014/main" id="{5122DE28-362C-4242-8110-F080284C81FC}"/>
              </a:ext>
            </a:extLst>
          </p:cNvPr>
          <p:cNvSpPr>
            <a:spLocks noGrp="1"/>
          </p:cNvSpPr>
          <p:nvPr>
            <p:ph sz="half" idx="1"/>
          </p:nvPr>
        </p:nvSpPr>
        <p:spPr>
          <a:xfrm>
            <a:off x="372319" y="5391814"/>
            <a:ext cx="11064307" cy="930136"/>
          </a:xfrm>
        </p:spPr>
        <p:txBody>
          <a:bodyPr anchor="b">
            <a:normAutofit/>
          </a:bodyPr>
          <a:lstStyle>
            <a:lvl1pPr marL="0" indent="0">
              <a:buFontTx/>
              <a:buNone/>
              <a:defRPr sz="2400"/>
            </a:lvl1pPr>
          </a:lstStyle>
          <a:p>
            <a:pPr lvl="0"/>
            <a:r>
              <a:rPr lang="en-GB"/>
              <a:t>Click to edit Master text styles</a:t>
            </a:r>
          </a:p>
        </p:txBody>
      </p:sp>
    </p:spTree>
    <p:extLst>
      <p:ext uri="{BB962C8B-B14F-4D97-AF65-F5344CB8AC3E}">
        <p14:creationId xmlns:p14="http://schemas.microsoft.com/office/powerpoint/2010/main" val="392387474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6_Quote_Orange B">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3895732"/>
          </a:xfrm>
          <a:noFill/>
          <a:ln>
            <a:noFill/>
          </a:ln>
        </p:spPr>
        <p:txBody>
          <a:bodyPr>
            <a:noAutofit/>
          </a:bodyPr>
          <a:lstStyle>
            <a:lvl1pPr>
              <a:defRPr sz="4000">
                <a:ln>
                  <a:noFill/>
                </a:ln>
                <a:solidFill>
                  <a:schemeClr val="accent3"/>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0545B707-DE29-2948-94AE-64CFF23B74EF}"/>
              </a:ext>
            </a:extLst>
          </p:cNvPr>
          <p:cNvSpPr>
            <a:spLocks noGrp="1"/>
          </p:cNvSpPr>
          <p:nvPr>
            <p:ph sz="half" idx="1"/>
          </p:nvPr>
        </p:nvSpPr>
        <p:spPr>
          <a:xfrm>
            <a:off x="372319" y="5391814"/>
            <a:ext cx="11064307" cy="930136"/>
          </a:xfrm>
        </p:spPr>
        <p:txBody>
          <a:bodyPr anchor="b">
            <a:normAutofit/>
          </a:bodyPr>
          <a:lstStyle>
            <a:lvl1pPr marL="0" indent="0">
              <a:buFontTx/>
              <a:buNone/>
              <a:defRPr sz="2400"/>
            </a:lvl1pPr>
          </a:lstStyle>
          <a:p>
            <a:pPr lvl="0"/>
            <a:r>
              <a:rPr lang="en-GB"/>
              <a:t>Click to edit Master text styles</a:t>
            </a:r>
          </a:p>
        </p:txBody>
      </p:sp>
      <p:pic>
        <p:nvPicPr>
          <p:cNvPr id="7" name="Picture 6">
            <a:extLst>
              <a:ext uri="{FF2B5EF4-FFF2-40B4-BE49-F238E27FC236}">
                <a16:creationId xmlns:a16="http://schemas.microsoft.com/office/drawing/2014/main" id="{F69E8CA9-D7DD-1945-A366-169F59D47357}"/>
              </a:ext>
            </a:extLst>
          </p:cNvPr>
          <p:cNvPicPr>
            <a:picLocks noChangeAspect="1"/>
          </p:cNvPicPr>
          <p:nvPr userDrawn="1"/>
        </p:nvPicPr>
        <p:blipFill>
          <a:blip r:embed="rId2"/>
          <a:stretch>
            <a:fillRect/>
          </a:stretch>
        </p:blipFill>
        <p:spPr>
          <a:xfrm>
            <a:off x="11730779" y="6422494"/>
            <a:ext cx="177804" cy="153558"/>
          </a:xfrm>
          <a:prstGeom prst="rect">
            <a:avLst/>
          </a:prstGeom>
        </p:spPr>
      </p:pic>
    </p:spTree>
    <p:extLst>
      <p:ext uri="{BB962C8B-B14F-4D97-AF65-F5344CB8AC3E}">
        <p14:creationId xmlns:p14="http://schemas.microsoft.com/office/powerpoint/2010/main" val="3342268940"/>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16_Quote_Teal A">
    <p:bg>
      <p:bgPr>
        <a:solidFill>
          <a:schemeClr val="accent4"/>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3895732"/>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6" name="Content Placeholder 2">
            <a:extLst>
              <a:ext uri="{FF2B5EF4-FFF2-40B4-BE49-F238E27FC236}">
                <a16:creationId xmlns:a16="http://schemas.microsoft.com/office/drawing/2014/main" id="{434CDB8E-EE0B-2546-94EA-450AF59DC837}"/>
              </a:ext>
            </a:extLst>
          </p:cNvPr>
          <p:cNvSpPr>
            <a:spLocks noGrp="1"/>
          </p:cNvSpPr>
          <p:nvPr>
            <p:ph sz="half" idx="1"/>
          </p:nvPr>
        </p:nvSpPr>
        <p:spPr>
          <a:xfrm>
            <a:off x="372319" y="5391814"/>
            <a:ext cx="11064307" cy="930136"/>
          </a:xfrm>
        </p:spPr>
        <p:txBody>
          <a:bodyPr anchor="b">
            <a:normAutofit/>
          </a:bodyPr>
          <a:lstStyle>
            <a:lvl1pPr marL="0" indent="0">
              <a:buFontTx/>
              <a:buNone/>
              <a:defRPr sz="2400"/>
            </a:lvl1pPr>
          </a:lstStyle>
          <a:p>
            <a:pPr lvl="0"/>
            <a:r>
              <a:rPr lang="en-GB"/>
              <a:t>Click to edit Master text styles</a:t>
            </a:r>
          </a:p>
        </p:txBody>
      </p:sp>
    </p:spTree>
    <p:extLst>
      <p:ext uri="{BB962C8B-B14F-4D97-AF65-F5344CB8AC3E}">
        <p14:creationId xmlns:p14="http://schemas.microsoft.com/office/powerpoint/2010/main" val="2633077540"/>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6_Quote_Teal B">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3895732"/>
          </a:xfrm>
          <a:noFill/>
          <a:ln>
            <a:noFill/>
          </a:ln>
        </p:spPr>
        <p:txBody>
          <a:bodyPr>
            <a:noAutofit/>
          </a:bodyPr>
          <a:lstStyle>
            <a:lvl1pPr>
              <a:defRPr sz="4000">
                <a:ln>
                  <a:noFill/>
                </a:ln>
                <a:solidFill>
                  <a:schemeClr val="accent4"/>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0545B707-DE29-2948-94AE-64CFF23B74EF}"/>
              </a:ext>
            </a:extLst>
          </p:cNvPr>
          <p:cNvSpPr>
            <a:spLocks noGrp="1"/>
          </p:cNvSpPr>
          <p:nvPr>
            <p:ph sz="half" idx="1"/>
          </p:nvPr>
        </p:nvSpPr>
        <p:spPr>
          <a:xfrm>
            <a:off x="372319" y="5391814"/>
            <a:ext cx="11064307" cy="930136"/>
          </a:xfrm>
        </p:spPr>
        <p:txBody>
          <a:bodyPr anchor="b">
            <a:normAutofit/>
          </a:bodyPr>
          <a:lstStyle>
            <a:lvl1pPr marL="0" indent="0">
              <a:buFontTx/>
              <a:buNone/>
              <a:defRPr sz="2400"/>
            </a:lvl1pPr>
          </a:lstStyle>
          <a:p>
            <a:pPr lvl="0"/>
            <a:r>
              <a:rPr lang="en-GB"/>
              <a:t>Click to edit Master text styles</a:t>
            </a:r>
          </a:p>
        </p:txBody>
      </p:sp>
      <p:pic>
        <p:nvPicPr>
          <p:cNvPr id="6" name="Picture 5">
            <a:extLst>
              <a:ext uri="{FF2B5EF4-FFF2-40B4-BE49-F238E27FC236}">
                <a16:creationId xmlns:a16="http://schemas.microsoft.com/office/drawing/2014/main" id="{691AF9D0-BE67-F04E-B6F2-C50D8800A34B}"/>
              </a:ext>
            </a:extLst>
          </p:cNvPr>
          <p:cNvPicPr>
            <a:picLocks noChangeAspect="1"/>
          </p:cNvPicPr>
          <p:nvPr userDrawn="1"/>
        </p:nvPicPr>
        <p:blipFill>
          <a:blip r:embed="rId2"/>
          <a:stretch>
            <a:fillRect/>
          </a:stretch>
        </p:blipFill>
        <p:spPr>
          <a:xfrm>
            <a:off x="11730779" y="6422494"/>
            <a:ext cx="177804" cy="153558"/>
          </a:xfrm>
          <a:prstGeom prst="rect">
            <a:avLst/>
          </a:prstGeom>
        </p:spPr>
      </p:pic>
    </p:spTree>
    <p:extLst>
      <p:ext uri="{BB962C8B-B14F-4D97-AF65-F5344CB8AC3E}">
        <p14:creationId xmlns:p14="http://schemas.microsoft.com/office/powerpoint/2010/main" val="304361177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6_Quote_Yellow A">
    <p:bg>
      <p:bgPr>
        <a:solidFill>
          <a:schemeClr val="accent5"/>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3895732"/>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DD5F12-7A5B-1F42-87F1-DE3A8B1E7DF3}"/>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6" name="Content Placeholder 2">
            <a:extLst>
              <a:ext uri="{FF2B5EF4-FFF2-40B4-BE49-F238E27FC236}">
                <a16:creationId xmlns:a16="http://schemas.microsoft.com/office/drawing/2014/main" id="{183C3190-313D-2744-98C6-81FB0911C8E0}"/>
              </a:ext>
            </a:extLst>
          </p:cNvPr>
          <p:cNvSpPr>
            <a:spLocks noGrp="1"/>
          </p:cNvSpPr>
          <p:nvPr>
            <p:ph sz="half" idx="1"/>
          </p:nvPr>
        </p:nvSpPr>
        <p:spPr>
          <a:xfrm>
            <a:off x="372319" y="5391814"/>
            <a:ext cx="11064307" cy="930136"/>
          </a:xfrm>
        </p:spPr>
        <p:txBody>
          <a:bodyPr anchor="b">
            <a:normAutofit/>
          </a:bodyPr>
          <a:lstStyle>
            <a:lvl1pPr marL="0" indent="0">
              <a:buFontTx/>
              <a:buNone/>
              <a:defRPr sz="2400"/>
            </a:lvl1pPr>
          </a:lstStyle>
          <a:p>
            <a:pPr lvl="0"/>
            <a:r>
              <a:rPr lang="en-GB"/>
              <a:t>Click to edit Master text styles</a:t>
            </a:r>
          </a:p>
        </p:txBody>
      </p:sp>
    </p:spTree>
    <p:extLst>
      <p:ext uri="{BB962C8B-B14F-4D97-AF65-F5344CB8AC3E}">
        <p14:creationId xmlns:p14="http://schemas.microsoft.com/office/powerpoint/2010/main" val="167574909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16_Quote_Yellow B">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ABDD98-354A-4845-AEEB-8C88D973EA14}"/>
              </a:ext>
            </a:extLst>
          </p:cNvPr>
          <p:cNvSpPr>
            <a:spLocks noGrp="1"/>
          </p:cNvSpPr>
          <p:nvPr>
            <p:ph type="title"/>
          </p:nvPr>
        </p:nvSpPr>
        <p:spPr>
          <a:xfrm>
            <a:off x="372319" y="376699"/>
            <a:ext cx="11064307" cy="3895732"/>
          </a:xfrm>
          <a:noFill/>
          <a:ln>
            <a:noFill/>
          </a:ln>
        </p:spPr>
        <p:txBody>
          <a:bodyPr>
            <a:noAutofit/>
          </a:bodyPr>
          <a:lstStyle>
            <a:lvl1pPr>
              <a:defRPr sz="4000">
                <a:ln>
                  <a:noFill/>
                </a:ln>
                <a:solidFill>
                  <a:schemeClr val="accent5"/>
                </a:solidFill>
              </a:defRPr>
            </a:lvl1pPr>
          </a:lstStyle>
          <a:p>
            <a:r>
              <a:rPr lang="en-GB"/>
              <a:t>Click to edit Master title style</a:t>
            </a:r>
            <a:endParaRPr lang="en-US"/>
          </a:p>
        </p:txBody>
      </p:sp>
      <p:cxnSp>
        <p:nvCxnSpPr>
          <p:cNvPr id="11" name="Straight Connector 10">
            <a:extLst>
              <a:ext uri="{FF2B5EF4-FFF2-40B4-BE49-F238E27FC236}">
                <a16:creationId xmlns:a16="http://schemas.microsoft.com/office/drawing/2014/main" id="{14B3547D-BBF3-BF49-B38E-759AA0182021}"/>
              </a:ext>
            </a:extLst>
          </p:cNvPr>
          <p:cNvCxnSpPr>
            <a:cxnSpLocks/>
          </p:cNvCxnSpPr>
          <p:nvPr userDrawn="1"/>
        </p:nvCxnSpPr>
        <p:spPr>
          <a:xfrm>
            <a:off x="372319" y="6499274"/>
            <a:ext cx="11064307"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0545B707-DE29-2948-94AE-64CFF23B74EF}"/>
              </a:ext>
            </a:extLst>
          </p:cNvPr>
          <p:cNvSpPr>
            <a:spLocks noGrp="1"/>
          </p:cNvSpPr>
          <p:nvPr>
            <p:ph sz="half" idx="1"/>
          </p:nvPr>
        </p:nvSpPr>
        <p:spPr>
          <a:xfrm>
            <a:off x="372319" y="5391814"/>
            <a:ext cx="11064307" cy="930136"/>
          </a:xfrm>
        </p:spPr>
        <p:txBody>
          <a:bodyPr anchor="b">
            <a:normAutofit/>
          </a:bodyPr>
          <a:lstStyle>
            <a:lvl1pPr marL="0" indent="0">
              <a:buFontTx/>
              <a:buNone/>
              <a:defRPr sz="2400"/>
            </a:lvl1pPr>
          </a:lstStyle>
          <a:p>
            <a:pPr lvl="0"/>
            <a:r>
              <a:rPr lang="en-GB"/>
              <a:t>Click to edit Master text styles</a:t>
            </a:r>
          </a:p>
        </p:txBody>
      </p:sp>
      <p:pic>
        <p:nvPicPr>
          <p:cNvPr id="7" name="Picture 6">
            <a:extLst>
              <a:ext uri="{FF2B5EF4-FFF2-40B4-BE49-F238E27FC236}">
                <a16:creationId xmlns:a16="http://schemas.microsoft.com/office/drawing/2014/main" id="{55DB23A7-B6E0-F747-87A6-DEE3B4A4096F}"/>
              </a:ext>
            </a:extLst>
          </p:cNvPr>
          <p:cNvPicPr>
            <a:picLocks noChangeAspect="1"/>
          </p:cNvPicPr>
          <p:nvPr userDrawn="1"/>
        </p:nvPicPr>
        <p:blipFill>
          <a:blip r:embed="rId2"/>
          <a:stretch>
            <a:fillRect/>
          </a:stretch>
        </p:blipFill>
        <p:spPr>
          <a:xfrm>
            <a:off x="11730778" y="6422494"/>
            <a:ext cx="177805" cy="153559"/>
          </a:xfrm>
          <a:prstGeom prst="rect">
            <a:avLst/>
          </a:prstGeom>
        </p:spPr>
      </p:pic>
    </p:spTree>
    <p:extLst>
      <p:ext uri="{BB962C8B-B14F-4D97-AF65-F5344CB8AC3E}">
        <p14:creationId xmlns:p14="http://schemas.microsoft.com/office/powerpoint/2010/main" val="4088561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02_Title_Image B">
    <p:bg>
      <p:bgPr>
        <a:solidFill>
          <a:schemeClr val="bg1"/>
        </a:solid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BD55A322-DCDC-DB4D-8A02-D7E0A42FDA55}"/>
              </a:ext>
            </a:extLst>
          </p:cNvPr>
          <p:cNvSpPr>
            <a:spLocks noGrp="1"/>
          </p:cNvSpPr>
          <p:nvPr>
            <p:ph type="pic" idx="10"/>
          </p:nvPr>
        </p:nvSpPr>
        <p:spPr>
          <a:xfrm>
            <a:off x="-24686" y="-27541"/>
            <a:ext cx="12216685" cy="688554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itle 1">
            <a:extLst>
              <a:ext uri="{FF2B5EF4-FFF2-40B4-BE49-F238E27FC236}">
                <a16:creationId xmlns:a16="http://schemas.microsoft.com/office/drawing/2014/main" id="{EAAD7A98-72A1-AE4F-9D76-2A1C183B5FFC}"/>
              </a:ext>
            </a:extLst>
          </p:cNvPr>
          <p:cNvSpPr>
            <a:spLocks noGrp="1"/>
          </p:cNvSpPr>
          <p:nvPr>
            <p:ph type="ctrTitle"/>
          </p:nvPr>
        </p:nvSpPr>
        <p:spPr>
          <a:xfrm>
            <a:off x="371061" y="4296635"/>
            <a:ext cx="11449877" cy="1098898"/>
          </a:xfrm>
        </p:spPr>
        <p:txBody>
          <a:bodyPr anchor="b"/>
          <a:lstStyle>
            <a:lvl1pPr algn="ctr">
              <a:lnSpc>
                <a:spcPct val="90000"/>
              </a:lnSpc>
              <a:defRPr sz="6000" b="1" i="0">
                <a:solidFill>
                  <a:schemeClr val="bg1"/>
                </a:solidFill>
                <a:latin typeface="Roobert" pitchFamily="2" charset="77"/>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4A85DD92-9410-7544-8605-ABE42DC16421}"/>
              </a:ext>
            </a:extLst>
          </p:cNvPr>
          <p:cNvSpPr>
            <a:spLocks noGrp="1"/>
          </p:cNvSpPr>
          <p:nvPr>
            <p:ph type="subTitle" idx="1"/>
          </p:nvPr>
        </p:nvSpPr>
        <p:spPr>
          <a:xfrm>
            <a:off x="371061" y="5628067"/>
            <a:ext cx="11449877" cy="850007"/>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9" name="Text Placeholder 4">
            <a:extLst>
              <a:ext uri="{FF2B5EF4-FFF2-40B4-BE49-F238E27FC236}">
                <a16:creationId xmlns:a16="http://schemas.microsoft.com/office/drawing/2014/main" id="{508A11F1-9FE0-7B46-B4AA-F42A30135E61}"/>
              </a:ext>
            </a:extLst>
          </p:cNvPr>
          <p:cNvSpPr>
            <a:spLocks noGrp="1"/>
          </p:cNvSpPr>
          <p:nvPr>
            <p:ph type="body" idx="11" hasCustomPrompt="1"/>
          </p:nvPr>
        </p:nvSpPr>
        <p:spPr>
          <a:xfrm>
            <a:off x="4814888" y="855204"/>
            <a:ext cx="2562225" cy="2558687"/>
          </a:xfr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buFontTx/>
              <a:buNone/>
              <a:defRPr/>
            </a:lvl1pPr>
          </a:lstStyle>
          <a:p>
            <a:pPr lvl="0"/>
            <a:r>
              <a:rPr lang="en-GB"/>
              <a:t> </a:t>
            </a:r>
            <a:endParaRPr lang="en-US"/>
          </a:p>
        </p:txBody>
      </p:sp>
    </p:spTree>
    <p:extLst>
      <p:ext uri="{BB962C8B-B14F-4D97-AF65-F5344CB8AC3E}">
        <p14:creationId xmlns:p14="http://schemas.microsoft.com/office/powerpoint/2010/main" val="320647209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7_Image">
    <p:bg>
      <p:bgPr>
        <a:solidFill>
          <a:schemeClr val="bg1"/>
        </a:solid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1"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5543645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17_Image border">
    <p:bg>
      <p:bgPr>
        <a:solidFill>
          <a:schemeClr val="bg1"/>
        </a:solid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11675405"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95212926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17_Image border_Black">
    <p:bg>
      <p:bgPr>
        <a:solidFill>
          <a:schemeClr val="accent6"/>
        </a:solid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11675405"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8101413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7_Image border_Red">
    <p:bg>
      <p:bgPr>
        <a:solidFill>
          <a:schemeClr val="accent1"/>
        </a:solid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11675405"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86038956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17_Image border_Grey">
    <p:bg>
      <p:bgPr>
        <a:solidFill>
          <a:schemeClr val="accent2"/>
        </a:solid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11675405"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40947362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7_Image border_Orange">
    <p:bg>
      <p:bgPr>
        <a:solidFill>
          <a:schemeClr val="accent3"/>
        </a:solid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11675405"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48913764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7_Image border_Teal">
    <p:bg>
      <p:bgPr>
        <a:solidFill>
          <a:schemeClr val="accent4"/>
        </a:solid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11675405"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42544902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17_Image border_Yellow">
    <p:bg>
      <p:bgPr>
        <a:solidFill>
          <a:schemeClr val="accent5"/>
        </a:solid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11675405"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400635392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18_Image caption">
    <p:bg>
      <p:bgPr>
        <a:solidFill>
          <a:schemeClr val="bg1"/>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72319" y="228694"/>
            <a:ext cx="5684509" cy="60932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cxnSp>
        <p:nvCxnSpPr>
          <p:cNvPr id="20" name="Straight Connector 19">
            <a:extLst>
              <a:ext uri="{FF2B5EF4-FFF2-40B4-BE49-F238E27FC236}">
                <a16:creationId xmlns:a16="http://schemas.microsoft.com/office/drawing/2014/main" id="{7B0CCB96-F4FA-4946-B989-B554D8A2AFEB}"/>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72427410-DB54-3645-9EB6-E0632C10DD84}"/>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22" name="Content Placeholder 2">
            <a:extLst>
              <a:ext uri="{FF2B5EF4-FFF2-40B4-BE49-F238E27FC236}">
                <a16:creationId xmlns:a16="http://schemas.microsoft.com/office/drawing/2014/main" id="{61BFC816-F38C-AC47-9147-2B12E4A2A2BF}"/>
              </a:ext>
            </a:extLst>
          </p:cNvPr>
          <p:cNvSpPr>
            <a:spLocks noGrp="1"/>
          </p:cNvSpPr>
          <p:nvPr>
            <p:ph sz="half" idx="1"/>
          </p:nvPr>
        </p:nvSpPr>
        <p:spPr>
          <a:xfrm>
            <a:off x="6432331" y="5391814"/>
            <a:ext cx="5004295" cy="930136"/>
          </a:xfrm>
        </p:spPr>
        <p:txBody>
          <a:bodyPr anchor="b">
            <a:normAutofit/>
          </a:bodyPr>
          <a:lstStyle>
            <a:lvl1pPr marL="0" indent="0">
              <a:buFontTx/>
              <a:buNone/>
              <a:defRPr sz="1800"/>
            </a:lvl1pPr>
          </a:lstStyle>
          <a:p>
            <a:pPr lvl="0"/>
            <a:r>
              <a:rPr lang="en-GB"/>
              <a:t>Click to edit Master text styles</a:t>
            </a:r>
          </a:p>
        </p:txBody>
      </p:sp>
    </p:spTree>
    <p:extLst>
      <p:ext uri="{BB962C8B-B14F-4D97-AF65-F5344CB8AC3E}">
        <p14:creationId xmlns:p14="http://schemas.microsoft.com/office/powerpoint/2010/main" val="396809599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18_Image caption_Black">
    <p:bg>
      <p:bgPr>
        <a:solidFill>
          <a:schemeClr val="tx1"/>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72319" y="228694"/>
            <a:ext cx="5684509" cy="60932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cxnSp>
        <p:nvCxnSpPr>
          <p:cNvPr id="20" name="Straight Connector 19">
            <a:extLst>
              <a:ext uri="{FF2B5EF4-FFF2-40B4-BE49-F238E27FC236}">
                <a16:creationId xmlns:a16="http://schemas.microsoft.com/office/drawing/2014/main" id="{7B0CCB96-F4FA-4946-B989-B554D8A2AFEB}"/>
              </a:ext>
            </a:extLst>
          </p:cNvPr>
          <p:cNvCxnSpPr>
            <a:cxnSpLocks/>
          </p:cNvCxnSpPr>
          <p:nvPr userDrawn="1"/>
        </p:nvCxnSpPr>
        <p:spPr>
          <a:xfrm>
            <a:off x="372319" y="6499274"/>
            <a:ext cx="1106430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id="{61BFC816-F38C-AC47-9147-2B12E4A2A2BF}"/>
              </a:ext>
            </a:extLst>
          </p:cNvPr>
          <p:cNvSpPr>
            <a:spLocks noGrp="1"/>
          </p:cNvSpPr>
          <p:nvPr>
            <p:ph sz="half" idx="1"/>
          </p:nvPr>
        </p:nvSpPr>
        <p:spPr>
          <a:xfrm>
            <a:off x="6432331" y="5391814"/>
            <a:ext cx="5004295" cy="930136"/>
          </a:xfrm>
        </p:spPr>
        <p:txBody>
          <a:bodyPr anchor="b">
            <a:normAutofit/>
          </a:bodyPr>
          <a:lstStyle>
            <a:lvl1pPr marL="0" indent="0">
              <a:buFontTx/>
              <a:buNone/>
              <a:defRPr sz="1800">
                <a:solidFill>
                  <a:schemeClr val="bg1"/>
                </a:solidFill>
              </a:defRPr>
            </a:lvl1pPr>
          </a:lstStyle>
          <a:p>
            <a:pPr lvl="0"/>
            <a:r>
              <a:rPr lang="en-GB"/>
              <a:t>Click to edit Master text styles</a:t>
            </a:r>
          </a:p>
        </p:txBody>
      </p:sp>
      <p:pic>
        <p:nvPicPr>
          <p:cNvPr id="6" name="Picture 5">
            <a:extLst>
              <a:ext uri="{FF2B5EF4-FFF2-40B4-BE49-F238E27FC236}">
                <a16:creationId xmlns:a16="http://schemas.microsoft.com/office/drawing/2014/main" id="{A6D277A3-7956-A842-B976-088AAFB36A9E}"/>
              </a:ext>
            </a:extLst>
          </p:cNvPr>
          <p:cNvPicPr>
            <a:picLocks noChangeAspect="1"/>
          </p:cNvPicPr>
          <p:nvPr userDrawn="1"/>
        </p:nvPicPr>
        <p:blipFill>
          <a:blip r:embed="rId2"/>
          <a:stretch>
            <a:fillRect/>
          </a:stretch>
        </p:blipFill>
        <p:spPr>
          <a:xfrm>
            <a:off x="11730779" y="6422496"/>
            <a:ext cx="177802" cy="153556"/>
          </a:xfrm>
          <a:prstGeom prst="rect">
            <a:avLst/>
          </a:prstGeom>
        </p:spPr>
      </p:pic>
    </p:spTree>
    <p:extLst>
      <p:ext uri="{BB962C8B-B14F-4D97-AF65-F5344CB8AC3E}">
        <p14:creationId xmlns:p14="http://schemas.microsoft.com/office/powerpoint/2010/main" val="4397418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03_Title">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accent6"/>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9" name="Graphic 8">
            <a:extLst>
              <a:ext uri="{FF2B5EF4-FFF2-40B4-BE49-F238E27FC236}">
                <a16:creationId xmlns:a16="http://schemas.microsoft.com/office/drawing/2014/main" id="{9AB0A4ED-2314-3D4C-B853-E210126D102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68248" y="365731"/>
            <a:ext cx="1852690" cy="1852690"/>
          </a:xfrm>
          <a:prstGeom prst="rect">
            <a:avLst/>
          </a:prstGeom>
        </p:spPr>
      </p:pic>
    </p:spTree>
    <p:extLst>
      <p:ext uri="{BB962C8B-B14F-4D97-AF65-F5344CB8AC3E}">
        <p14:creationId xmlns:p14="http://schemas.microsoft.com/office/powerpoint/2010/main" val="333852046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18_Image caption_Red A">
    <p:bg>
      <p:bgPr>
        <a:solidFill>
          <a:schemeClr val="accent1"/>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72319" y="228694"/>
            <a:ext cx="5684509" cy="60932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cxnSp>
        <p:nvCxnSpPr>
          <p:cNvPr id="20" name="Straight Connector 19">
            <a:extLst>
              <a:ext uri="{FF2B5EF4-FFF2-40B4-BE49-F238E27FC236}">
                <a16:creationId xmlns:a16="http://schemas.microsoft.com/office/drawing/2014/main" id="{7B0CCB96-F4FA-4946-B989-B554D8A2AFEB}"/>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72427410-DB54-3645-9EB6-E0632C10DD84}"/>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22" name="Content Placeholder 2">
            <a:extLst>
              <a:ext uri="{FF2B5EF4-FFF2-40B4-BE49-F238E27FC236}">
                <a16:creationId xmlns:a16="http://schemas.microsoft.com/office/drawing/2014/main" id="{61BFC816-F38C-AC47-9147-2B12E4A2A2BF}"/>
              </a:ext>
            </a:extLst>
          </p:cNvPr>
          <p:cNvSpPr>
            <a:spLocks noGrp="1"/>
          </p:cNvSpPr>
          <p:nvPr>
            <p:ph sz="half" idx="1"/>
          </p:nvPr>
        </p:nvSpPr>
        <p:spPr>
          <a:xfrm>
            <a:off x="6432331" y="5391814"/>
            <a:ext cx="5004295" cy="930136"/>
          </a:xfrm>
        </p:spPr>
        <p:txBody>
          <a:bodyPr anchor="b">
            <a:normAutofit/>
          </a:bodyPr>
          <a:lstStyle>
            <a:lvl1pPr marL="0" indent="0">
              <a:buFontTx/>
              <a:buNone/>
              <a:defRPr sz="1800"/>
            </a:lvl1pPr>
          </a:lstStyle>
          <a:p>
            <a:pPr lvl="0"/>
            <a:r>
              <a:rPr lang="en-GB"/>
              <a:t>Click to edit Master text styles</a:t>
            </a:r>
          </a:p>
        </p:txBody>
      </p:sp>
    </p:spTree>
    <p:extLst>
      <p:ext uri="{BB962C8B-B14F-4D97-AF65-F5344CB8AC3E}">
        <p14:creationId xmlns:p14="http://schemas.microsoft.com/office/powerpoint/2010/main" val="3918140164"/>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8_Image caption_Red B">
    <p:bg>
      <p:bgPr>
        <a:solidFill>
          <a:schemeClr val="bg1"/>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72319" y="228694"/>
            <a:ext cx="5684509" cy="60932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cxnSp>
        <p:nvCxnSpPr>
          <p:cNvPr id="20" name="Straight Connector 19">
            <a:extLst>
              <a:ext uri="{FF2B5EF4-FFF2-40B4-BE49-F238E27FC236}">
                <a16:creationId xmlns:a16="http://schemas.microsoft.com/office/drawing/2014/main" id="{7B0CCB96-F4FA-4946-B989-B554D8A2AFEB}"/>
              </a:ext>
            </a:extLst>
          </p:cNvPr>
          <p:cNvCxnSpPr>
            <a:cxnSpLocks/>
          </p:cNvCxnSpPr>
          <p:nvPr userDrawn="1"/>
        </p:nvCxnSpPr>
        <p:spPr>
          <a:xfrm>
            <a:off x="372319" y="6499274"/>
            <a:ext cx="1106430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id="{61BFC816-F38C-AC47-9147-2B12E4A2A2BF}"/>
              </a:ext>
            </a:extLst>
          </p:cNvPr>
          <p:cNvSpPr>
            <a:spLocks noGrp="1"/>
          </p:cNvSpPr>
          <p:nvPr>
            <p:ph sz="half" idx="1"/>
          </p:nvPr>
        </p:nvSpPr>
        <p:spPr>
          <a:xfrm>
            <a:off x="6432331" y="5391814"/>
            <a:ext cx="5004295" cy="930136"/>
          </a:xfrm>
        </p:spPr>
        <p:txBody>
          <a:bodyPr anchor="b">
            <a:normAutofit/>
          </a:bodyPr>
          <a:lstStyle>
            <a:lvl1pPr marL="0" indent="0">
              <a:buFontTx/>
              <a:buNone/>
              <a:defRPr sz="1800">
                <a:solidFill>
                  <a:schemeClr val="accent1"/>
                </a:solidFill>
              </a:defRPr>
            </a:lvl1pPr>
          </a:lstStyle>
          <a:p>
            <a:pPr lvl="0"/>
            <a:r>
              <a:rPr lang="en-GB"/>
              <a:t>Click to edit Master text styles</a:t>
            </a:r>
          </a:p>
        </p:txBody>
      </p:sp>
      <p:pic>
        <p:nvPicPr>
          <p:cNvPr id="6" name="Picture 5">
            <a:extLst>
              <a:ext uri="{FF2B5EF4-FFF2-40B4-BE49-F238E27FC236}">
                <a16:creationId xmlns:a16="http://schemas.microsoft.com/office/drawing/2014/main" id="{9952065D-A269-5344-B048-280C159DC2BF}"/>
              </a:ext>
            </a:extLst>
          </p:cNvPr>
          <p:cNvPicPr>
            <a:picLocks noChangeAspect="1"/>
          </p:cNvPicPr>
          <p:nvPr userDrawn="1"/>
        </p:nvPicPr>
        <p:blipFill>
          <a:blip r:embed="rId2"/>
          <a:stretch>
            <a:fillRect/>
          </a:stretch>
        </p:blipFill>
        <p:spPr>
          <a:xfrm>
            <a:off x="11730780" y="6422496"/>
            <a:ext cx="177802" cy="153556"/>
          </a:xfrm>
          <a:prstGeom prst="rect">
            <a:avLst/>
          </a:prstGeom>
        </p:spPr>
      </p:pic>
    </p:spTree>
    <p:extLst>
      <p:ext uri="{BB962C8B-B14F-4D97-AF65-F5344CB8AC3E}">
        <p14:creationId xmlns:p14="http://schemas.microsoft.com/office/powerpoint/2010/main" val="3022461459"/>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8_Image caption_Grey A">
    <p:bg>
      <p:bgPr>
        <a:solidFill>
          <a:schemeClr val="accent2"/>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72319" y="228694"/>
            <a:ext cx="5684509" cy="60932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cxnSp>
        <p:nvCxnSpPr>
          <p:cNvPr id="20" name="Straight Connector 19">
            <a:extLst>
              <a:ext uri="{FF2B5EF4-FFF2-40B4-BE49-F238E27FC236}">
                <a16:creationId xmlns:a16="http://schemas.microsoft.com/office/drawing/2014/main" id="{7B0CCB96-F4FA-4946-B989-B554D8A2AFEB}"/>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72427410-DB54-3645-9EB6-E0632C10DD84}"/>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22" name="Content Placeholder 2">
            <a:extLst>
              <a:ext uri="{FF2B5EF4-FFF2-40B4-BE49-F238E27FC236}">
                <a16:creationId xmlns:a16="http://schemas.microsoft.com/office/drawing/2014/main" id="{61BFC816-F38C-AC47-9147-2B12E4A2A2BF}"/>
              </a:ext>
            </a:extLst>
          </p:cNvPr>
          <p:cNvSpPr>
            <a:spLocks noGrp="1"/>
          </p:cNvSpPr>
          <p:nvPr>
            <p:ph sz="half" idx="1"/>
          </p:nvPr>
        </p:nvSpPr>
        <p:spPr>
          <a:xfrm>
            <a:off x="6432331" y="5391814"/>
            <a:ext cx="5004295" cy="930136"/>
          </a:xfrm>
        </p:spPr>
        <p:txBody>
          <a:bodyPr anchor="b">
            <a:normAutofit/>
          </a:bodyPr>
          <a:lstStyle>
            <a:lvl1pPr marL="0" indent="0">
              <a:buFontTx/>
              <a:buNone/>
              <a:defRPr sz="1800"/>
            </a:lvl1pPr>
          </a:lstStyle>
          <a:p>
            <a:pPr lvl="0"/>
            <a:r>
              <a:rPr lang="en-GB"/>
              <a:t>Click to edit Master text styles</a:t>
            </a:r>
          </a:p>
        </p:txBody>
      </p:sp>
    </p:spTree>
    <p:extLst>
      <p:ext uri="{BB962C8B-B14F-4D97-AF65-F5344CB8AC3E}">
        <p14:creationId xmlns:p14="http://schemas.microsoft.com/office/powerpoint/2010/main" val="1498912037"/>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8_Image caption_Grey B">
    <p:bg>
      <p:bgPr>
        <a:solidFill>
          <a:schemeClr val="bg1"/>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72319" y="228694"/>
            <a:ext cx="5684509" cy="60932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cxnSp>
        <p:nvCxnSpPr>
          <p:cNvPr id="20" name="Straight Connector 19">
            <a:extLst>
              <a:ext uri="{FF2B5EF4-FFF2-40B4-BE49-F238E27FC236}">
                <a16:creationId xmlns:a16="http://schemas.microsoft.com/office/drawing/2014/main" id="{7B0CCB96-F4FA-4946-B989-B554D8A2AFEB}"/>
              </a:ext>
            </a:extLst>
          </p:cNvPr>
          <p:cNvCxnSpPr>
            <a:cxnSpLocks/>
          </p:cNvCxnSpPr>
          <p:nvPr userDrawn="1"/>
        </p:nvCxnSpPr>
        <p:spPr>
          <a:xfrm>
            <a:off x="372319" y="6499274"/>
            <a:ext cx="110643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id="{61BFC816-F38C-AC47-9147-2B12E4A2A2BF}"/>
              </a:ext>
            </a:extLst>
          </p:cNvPr>
          <p:cNvSpPr>
            <a:spLocks noGrp="1"/>
          </p:cNvSpPr>
          <p:nvPr>
            <p:ph sz="half" idx="1"/>
          </p:nvPr>
        </p:nvSpPr>
        <p:spPr>
          <a:xfrm>
            <a:off x="6432331" y="5391814"/>
            <a:ext cx="5004295" cy="930136"/>
          </a:xfrm>
        </p:spPr>
        <p:txBody>
          <a:bodyPr anchor="b">
            <a:normAutofit/>
          </a:bodyPr>
          <a:lstStyle>
            <a:lvl1pPr marL="0" indent="0">
              <a:buFontTx/>
              <a:buNone/>
              <a:defRPr sz="1800">
                <a:solidFill>
                  <a:schemeClr val="accent2"/>
                </a:solidFill>
              </a:defRPr>
            </a:lvl1pPr>
          </a:lstStyle>
          <a:p>
            <a:pPr lvl="0"/>
            <a:r>
              <a:rPr lang="en-GB"/>
              <a:t>Click to edit Master text styles</a:t>
            </a:r>
          </a:p>
        </p:txBody>
      </p:sp>
      <p:pic>
        <p:nvPicPr>
          <p:cNvPr id="7" name="Picture 6">
            <a:extLst>
              <a:ext uri="{FF2B5EF4-FFF2-40B4-BE49-F238E27FC236}">
                <a16:creationId xmlns:a16="http://schemas.microsoft.com/office/drawing/2014/main" id="{C1B744BA-8FDF-664F-AFD6-20EBE1B88F1C}"/>
              </a:ext>
            </a:extLst>
          </p:cNvPr>
          <p:cNvPicPr>
            <a:picLocks noChangeAspect="1"/>
          </p:cNvPicPr>
          <p:nvPr userDrawn="1"/>
        </p:nvPicPr>
        <p:blipFill>
          <a:blip r:embed="rId2"/>
          <a:stretch>
            <a:fillRect/>
          </a:stretch>
        </p:blipFill>
        <p:spPr>
          <a:xfrm>
            <a:off x="11730779" y="6422495"/>
            <a:ext cx="177803" cy="153557"/>
          </a:xfrm>
          <a:prstGeom prst="rect">
            <a:avLst/>
          </a:prstGeom>
        </p:spPr>
      </p:pic>
    </p:spTree>
    <p:extLst>
      <p:ext uri="{BB962C8B-B14F-4D97-AF65-F5344CB8AC3E}">
        <p14:creationId xmlns:p14="http://schemas.microsoft.com/office/powerpoint/2010/main" val="186529786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8_Image caption_Orange A">
    <p:bg>
      <p:bgPr>
        <a:solidFill>
          <a:schemeClr val="accent3"/>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72319" y="228694"/>
            <a:ext cx="5684509" cy="60932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cxnSp>
        <p:nvCxnSpPr>
          <p:cNvPr id="20" name="Straight Connector 19">
            <a:extLst>
              <a:ext uri="{FF2B5EF4-FFF2-40B4-BE49-F238E27FC236}">
                <a16:creationId xmlns:a16="http://schemas.microsoft.com/office/drawing/2014/main" id="{7B0CCB96-F4FA-4946-B989-B554D8A2AFEB}"/>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72427410-DB54-3645-9EB6-E0632C10DD84}"/>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22" name="Content Placeholder 2">
            <a:extLst>
              <a:ext uri="{FF2B5EF4-FFF2-40B4-BE49-F238E27FC236}">
                <a16:creationId xmlns:a16="http://schemas.microsoft.com/office/drawing/2014/main" id="{61BFC816-F38C-AC47-9147-2B12E4A2A2BF}"/>
              </a:ext>
            </a:extLst>
          </p:cNvPr>
          <p:cNvSpPr>
            <a:spLocks noGrp="1"/>
          </p:cNvSpPr>
          <p:nvPr>
            <p:ph sz="half" idx="1"/>
          </p:nvPr>
        </p:nvSpPr>
        <p:spPr>
          <a:xfrm>
            <a:off x="6432331" y="5391814"/>
            <a:ext cx="5004295" cy="930136"/>
          </a:xfrm>
        </p:spPr>
        <p:txBody>
          <a:bodyPr anchor="b">
            <a:normAutofit/>
          </a:bodyPr>
          <a:lstStyle>
            <a:lvl1pPr marL="0" indent="0">
              <a:buFontTx/>
              <a:buNone/>
              <a:defRPr sz="1800"/>
            </a:lvl1pPr>
          </a:lstStyle>
          <a:p>
            <a:pPr lvl="0"/>
            <a:r>
              <a:rPr lang="en-GB"/>
              <a:t>Click to edit Master text styles</a:t>
            </a:r>
          </a:p>
        </p:txBody>
      </p:sp>
    </p:spTree>
    <p:extLst>
      <p:ext uri="{BB962C8B-B14F-4D97-AF65-F5344CB8AC3E}">
        <p14:creationId xmlns:p14="http://schemas.microsoft.com/office/powerpoint/2010/main" val="192855470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130_Title Slide_Orange B">
    <p:bg>
      <p:bgPr>
        <a:solidFill>
          <a:schemeClr val="bg1"/>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72319" y="228694"/>
            <a:ext cx="5684509" cy="60932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cxnSp>
        <p:nvCxnSpPr>
          <p:cNvPr id="20" name="Straight Connector 19">
            <a:extLst>
              <a:ext uri="{FF2B5EF4-FFF2-40B4-BE49-F238E27FC236}">
                <a16:creationId xmlns:a16="http://schemas.microsoft.com/office/drawing/2014/main" id="{7B0CCB96-F4FA-4946-B989-B554D8A2AFEB}"/>
              </a:ext>
            </a:extLst>
          </p:cNvPr>
          <p:cNvCxnSpPr>
            <a:cxnSpLocks/>
          </p:cNvCxnSpPr>
          <p:nvPr userDrawn="1"/>
        </p:nvCxnSpPr>
        <p:spPr>
          <a:xfrm>
            <a:off x="372319" y="6499274"/>
            <a:ext cx="11064307"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id="{61BFC816-F38C-AC47-9147-2B12E4A2A2BF}"/>
              </a:ext>
            </a:extLst>
          </p:cNvPr>
          <p:cNvSpPr>
            <a:spLocks noGrp="1"/>
          </p:cNvSpPr>
          <p:nvPr>
            <p:ph sz="half" idx="1"/>
          </p:nvPr>
        </p:nvSpPr>
        <p:spPr>
          <a:xfrm>
            <a:off x="6432331" y="5391814"/>
            <a:ext cx="5004295" cy="930136"/>
          </a:xfrm>
        </p:spPr>
        <p:txBody>
          <a:bodyPr anchor="b">
            <a:normAutofit/>
          </a:bodyPr>
          <a:lstStyle>
            <a:lvl1pPr marL="0" indent="0">
              <a:buFontTx/>
              <a:buNone/>
              <a:defRPr sz="1800">
                <a:solidFill>
                  <a:schemeClr val="accent3"/>
                </a:solidFill>
              </a:defRPr>
            </a:lvl1pPr>
          </a:lstStyle>
          <a:p>
            <a:pPr lvl="0"/>
            <a:r>
              <a:rPr lang="en-GB"/>
              <a:t>Click to edit Master text styles</a:t>
            </a:r>
          </a:p>
        </p:txBody>
      </p:sp>
      <p:pic>
        <p:nvPicPr>
          <p:cNvPr id="7" name="Picture 6">
            <a:extLst>
              <a:ext uri="{FF2B5EF4-FFF2-40B4-BE49-F238E27FC236}">
                <a16:creationId xmlns:a16="http://schemas.microsoft.com/office/drawing/2014/main" id="{40D029B2-C7BD-194C-9A5A-BBD72BC01DAF}"/>
              </a:ext>
            </a:extLst>
          </p:cNvPr>
          <p:cNvPicPr>
            <a:picLocks noChangeAspect="1"/>
          </p:cNvPicPr>
          <p:nvPr userDrawn="1"/>
        </p:nvPicPr>
        <p:blipFill>
          <a:blip r:embed="rId2"/>
          <a:stretch>
            <a:fillRect/>
          </a:stretch>
        </p:blipFill>
        <p:spPr>
          <a:xfrm>
            <a:off x="11730779" y="6422494"/>
            <a:ext cx="177804" cy="153558"/>
          </a:xfrm>
          <a:prstGeom prst="rect">
            <a:avLst/>
          </a:prstGeom>
        </p:spPr>
      </p:pic>
    </p:spTree>
    <p:extLst>
      <p:ext uri="{BB962C8B-B14F-4D97-AF65-F5344CB8AC3E}">
        <p14:creationId xmlns:p14="http://schemas.microsoft.com/office/powerpoint/2010/main" val="3069089041"/>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126_Title Slide_Teal A">
    <p:bg>
      <p:bgPr>
        <a:solidFill>
          <a:schemeClr val="accent4"/>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72319" y="228694"/>
            <a:ext cx="5684509" cy="60932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cxnSp>
        <p:nvCxnSpPr>
          <p:cNvPr id="20" name="Straight Connector 19">
            <a:extLst>
              <a:ext uri="{FF2B5EF4-FFF2-40B4-BE49-F238E27FC236}">
                <a16:creationId xmlns:a16="http://schemas.microsoft.com/office/drawing/2014/main" id="{7B0CCB96-F4FA-4946-B989-B554D8A2AFEB}"/>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72427410-DB54-3645-9EB6-E0632C10DD84}"/>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22" name="Content Placeholder 2">
            <a:extLst>
              <a:ext uri="{FF2B5EF4-FFF2-40B4-BE49-F238E27FC236}">
                <a16:creationId xmlns:a16="http://schemas.microsoft.com/office/drawing/2014/main" id="{61BFC816-F38C-AC47-9147-2B12E4A2A2BF}"/>
              </a:ext>
            </a:extLst>
          </p:cNvPr>
          <p:cNvSpPr>
            <a:spLocks noGrp="1"/>
          </p:cNvSpPr>
          <p:nvPr>
            <p:ph sz="half" idx="1"/>
          </p:nvPr>
        </p:nvSpPr>
        <p:spPr>
          <a:xfrm>
            <a:off x="6432331" y="5391814"/>
            <a:ext cx="5004295" cy="930136"/>
          </a:xfrm>
        </p:spPr>
        <p:txBody>
          <a:bodyPr anchor="b">
            <a:normAutofit/>
          </a:bodyPr>
          <a:lstStyle>
            <a:lvl1pPr marL="0" indent="0">
              <a:buFontTx/>
              <a:buNone/>
              <a:defRPr sz="1800"/>
            </a:lvl1pPr>
          </a:lstStyle>
          <a:p>
            <a:pPr lvl="0"/>
            <a:r>
              <a:rPr lang="en-GB"/>
              <a:t>Click to edit Master text styles</a:t>
            </a:r>
          </a:p>
        </p:txBody>
      </p:sp>
    </p:spTree>
    <p:extLst>
      <p:ext uri="{BB962C8B-B14F-4D97-AF65-F5344CB8AC3E}">
        <p14:creationId xmlns:p14="http://schemas.microsoft.com/office/powerpoint/2010/main" val="221115880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18_Image caption_Teal B">
    <p:bg>
      <p:bgPr>
        <a:solidFill>
          <a:schemeClr val="bg1"/>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72319" y="228694"/>
            <a:ext cx="5684509" cy="60932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cxnSp>
        <p:nvCxnSpPr>
          <p:cNvPr id="20" name="Straight Connector 19">
            <a:extLst>
              <a:ext uri="{FF2B5EF4-FFF2-40B4-BE49-F238E27FC236}">
                <a16:creationId xmlns:a16="http://schemas.microsoft.com/office/drawing/2014/main" id="{7B0CCB96-F4FA-4946-B989-B554D8A2AFEB}"/>
              </a:ext>
            </a:extLst>
          </p:cNvPr>
          <p:cNvCxnSpPr>
            <a:cxnSpLocks/>
          </p:cNvCxnSpPr>
          <p:nvPr userDrawn="1"/>
        </p:nvCxnSpPr>
        <p:spPr>
          <a:xfrm>
            <a:off x="372319" y="6499274"/>
            <a:ext cx="11064307"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id="{61BFC816-F38C-AC47-9147-2B12E4A2A2BF}"/>
              </a:ext>
            </a:extLst>
          </p:cNvPr>
          <p:cNvSpPr>
            <a:spLocks noGrp="1"/>
          </p:cNvSpPr>
          <p:nvPr>
            <p:ph sz="half" idx="1"/>
          </p:nvPr>
        </p:nvSpPr>
        <p:spPr>
          <a:xfrm>
            <a:off x="6432331" y="5391814"/>
            <a:ext cx="5004295" cy="930136"/>
          </a:xfrm>
        </p:spPr>
        <p:txBody>
          <a:bodyPr anchor="b">
            <a:normAutofit/>
          </a:bodyPr>
          <a:lstStyle>
            <a:lvl1pPr marL="0" indent="0">
              <a:buFontTx/>
              <a:buNone/>
              <a:defRPr sz="1800">
                <a:solidFill>
                  <a:schemeClr val="accent4"/>
                </a:solidFill>
              </a:defRPr>
            </a:lvl1pPr>
          </a:lstStyle>
          <a:p>
            <a:pPr lvl="0"/>
            <a:r>
              <a:rPr lang="en-GB"/>
              <a:t>Click to edit Master text styles</a:t>
            </a:r>
          </a:p>
        </p:txBody>
      </p:sp>
      <p:pic>
        <p:nvPicPr>
          <p:cNvPr id="7" name="Picture 6">
            <a:extLst>
              <a:ext uri="{FF2B5EF4-FFF2-40B4-BE49-F238E27FC236}">
                <a16:creationId xmlns:a16="http://schemas.microsoft.com/office/drawing/2014/main" id="{A6CE86B1-1141-7C40-9CB3-A2AFAB869BB0}"/>
              </a:ext>
            </a:extLst>
          </p:cNvPr>
          <p:cNvPicPr>
            <a:picLocks noChangeAspect="1"/>
          </p:cNvPicPr>
          <p:nvPr userDrawn="1"/>
        </p:nvPicPr>
        <p:blipFill>
          <a:blip r:embed="rId2"/>
          <a:stretch>
            <a:fillRect/>
          </a:stretch>
        </p:blipFill>
        <p:spPr>
          <a:xfrm>
            <a:off x="11730779" y="6422494"/>
            <a:ext cx="177804" cy="153558"/>
          </a:xfrm>
          <a:prstGeom prst="rect">
            <a:avLst/>
          </a:prstGeom>
        </p:spPr>
      </p:pic>
    </p:spTree>
    <p:extLst>
      <p:ext uri="{BB962C8B-B14F-4D97-AF65-F5344CB8AC3E}">
        <p14:creationId xmlns:p14="http://schemas.microsoft.com/office/powerpoint/2010/main" val="193354809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18_Image caption_Yellow A">
    <p:bg>
      <p:bgPr>
        <a:solidFill>
          <a:schemeClr val="accent5"/>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72319" y="228694"/>
            <a:ext cx="5684509" cy="60932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cxnSp>
        <p:nvCxnSpPr>
          <p:cNvPr id="20" name="Straight Connector 19">
            <a:extLst>
              <a:ext uri="{FF2B5EF4-FFF2-40B4-BE49-F238E27FC236}">
                <a16:creationId xmlns:a16="http://schemas.microsoft.com/office/drawing/2014/main" id="{7B0CCB96-F4FA-4946-B989-B554D8A2AFEB}"/>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72427410-DB54-3645-9EB6-E0632C10DD84}"/>
              </a:ext>
            </a:extLst>
          </p:cNvPr>
          <p:cNvPicPr>
            <a:picLocks noChangeAspect="1"/>
          </p:cNvPicPr>
          <p:nvPr userDrawn="1"/>
        </p:nvPicPr>
        <p:blipFill>
          <a:blip r:embed="rId2"/>
          <a:stretch>
            <a:fillRect/>
          </a:stretch>
        </p:blipFill>
        <p:spPr>
          <a:xfrm>
            <a:off x="11730781" y="6422496"/>
            <a:ext cx="177800" cy="153555"/>
          </a:xfrm>
          <a:prstGeom prst="rect">
            <a:avLst/>
          </a:prstGeom>
        </p:spPr>
      </p:pic>
      <p:sp>
        <p:nvSpPr>
          <p:cNvPr id="22" name="Content Placeholder 2">
            <a:extLst>
              <a:ext uri="{FF2B5EF4-FFF2-40B4-BE49-F238E27FC236}">
                <a16:creationId xmlns:a16="http://schemas.microsoft.com/office/drawing/2014/main" id="{61BFC816-F38C-AC47-9147-2B12E4A2A2BF}"/>
              </a:ext>
            </a:extLst>
          </p:cNvPr>
          <p:cNvSpPr>
            <a:spLocks noGrp="1"/>
          </p:cNvSpPr>
          <p:nvPr>
            <p:ph sz="half" idx="1"/>
          </p:nvPr>
        </p:nvSpPr>
        <p:spPr>
          <a:xfrm>
            <a:off x="6432331" y="5391814"/>
            <a:ext cx="5004295" cy="930136"/>
          </a:xfrm>
        </p:spPr>
        <p:txBody>
          <a:bodyPr anchor="b">
            <a:normAutofit/>
          </a:bodyPr>
          <a:lstStyle>
            <a:lvl1pPr marL="0" indent="0">
              <a:buFontTx/>
              <a:buNone/>
              <a:defRPr sz="1800"/>
            </a:lvl1pPr>
          </a:lstStyle>
          <a:p>
            <a:pPr lvl="0"/>
            <a:r>
              <a:rPr lang="en-GB"/>
              <a:t>Click to edit Master text styles</a:t>
            </a:r>
          </a:p>
        </p:txBody>
      </p:sp>
    </p:spTree>
    <p:extLst>
      <p:ext uri="{BB962C8B-B14F-4D97-AF65-F5344CB8AC3E}">
        <p14:creationId xmlns:p14="http://schemas.microsoft.com/office/powerpoint/2010/main" val="345019475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18_Image caption_Yellow B">
    <p:bg>
      <p:bgPr>
        <a:solidFill>
          <a:schemeClr val="bg1"/>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72319" y="228694"/>
            <a:ext cx="5684509" cy="60932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cxnSp>
        <p:nvCxnSpPr>
          <p:cNvPr id="20" name="Straight Connector 19">
            <a:extLst>
              <a:ext uri="{FF2B5EF4-FFF2-40B4-BE49-F238E27FC236}">
                <a16:creationId xmlns:a16="http://schemas.microsoft.com/office/drawing/2014/main" id="{7B0CCB96-F4FA-4946-B989-B554D8A2AFEB}"/>
              </a:ext>
            </a:extLst>
          </p:cNvPr>
          <p:cNvCxnSpPr>
            <a:cxnSpLocks/>
          </p:cNvCxnSpPr>
          <p:nvPr userDrawn="1"/>
        </p:nvCxnSpPr>
        <p:spPr>
          <a:xfrm>
            <a:off x="372319" y="6499274"/>
            <a:ext cx="11064307"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id="{61BFC816-F38C-AC47-9147-2B12E4A2A2BF}"/>
              </a:ext>
            </a:extLst>
          </p:cNvPr>
          <p:cNvSpPr>
            <a:spLocks noGrp="1"/>
          </p:cNvSpPr>
          <p:nvPr>
            <p:ph sz="half" idx="1"/>
          </p:nvPr>
        </p:nvSpPr>
        <p:spPr>
          <a:xfrm>
            <a:off x="6432331" y="5391814"/>
            <a:ext cx="5004295" cy="930136"/>
          </a:xfrm>
        </p:spPr>
        <p:txBody>
          <a:bodyPr anchor="b">
            <a:normAutofit/>
          </a:bodyPr>
          <a:lstStyle>
            <a:lvl1pPr marL="0" indent="0">
              <a:buFontTx/>
              <a:buNone/>
              <a:defRPr sz="1800">
                <a:solidFill>
                  <a:schemeClr val="accent5"/>
                </a:solidFill>
              </a:defRPr>
            </a:lvl1pPr>
          </a:lstStyle>
          <a:p>
            <a:pPr lvl="0"/>
            <a:r>
              <a:rPr lang="en-GB"/>
              <a:t>Click to edit Master text styles</a:t>
            </a:r>
          </a:p>
        </p:txBody>
      </p:sp>
      <p:pic>
        <p:nvPicPr>
          <p:cNvPr id="7" name="Picture 6">
            <a:extLst>
              <a:ext uri="{FF2B5EF4-FFF2-40B4-BE49-F238E27FC236}">
                <a16:creationId xmlns:a16="http://schemas.microsoft.com/office/drawing/2014/main" id="{BC438E0E-BF6D-9849-9FA4-A619A21B4830}"/>
              </a:ext>
            </a:extLst>
          </p:cNvPr>
          <p:cNvPicPr>
            <a:picLocks noChangeAspect="1"/>
          </p:cNvPicPr>
          <p:nvPr userDrawn="1"/>
        </p:nvPicPr>
        <p:blipFill>
          <a:blip r:embed="rId2"/>
          <a:stretch>
            <a:fillRect/>
          </a:stretch>
        </p:blipFill>
        <p:spPr>
          <a:xfrm>
            <a:off x="11730778" y="6422494"/>
            <a:ext cx="177805" cy="153559"/>
          </a:xfrm>
          <a:prstGeom prst="rect">
            <a:avLst/>
          </a:prstGeom>
        </p:spPr>
      </p:pic>
    </p:spTree>
    <p:extLst>
      <p:ext uri="{BB962C8B-B14F-4D97-AF65-F5344CB8AC3E}">
        <p14:creationId xmlns:p14="http://schemas.microsoft.com/office/powerpoint/2010/main" val="2324457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1_Cover_Black">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9A40EF-F72C-344D-A723-13D5F148684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18358" y="2149838"/>
            <a:ext cx="2558323" cy="2558323"/>
          </a:xfrm>
          <a:prstGeom prst="rect">
            <a:avLst/>
          </a:prstGeom>
        </p:spPr>
      </p:pic>
    </p:spTree>
    <p:extLst>
      <p:ext uri="{BB962C8B-B14F-4D97-AF65-F5344CB8AC3E}">
        <p14:creationId xmlns:p14="http://schemas.microsoft.com/office/powerpoint/2010/main" val="24223071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03_Title_Black">
    <p:bg>
      <p:bgPr>
        <a:solidFill>
          <a:schemeClr val="tx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bg1"/>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0" name="Graphic 9">
            <a:extLst>
              <a:ext uri="{FF2B5EF4-FFF2-40B4-BE49-F238E27FC236}">
                <a16:creationId xmlns:a16="http://schemas.microsoft.com/office/drawing/2014/main" id="{B006B39F-B24F-C245-A954-D98C9CE8A74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68247" y="365730"/>
            <a:ext cx="1852691" cy="1852691"/>
          </a:xfrm>
          <a:prstGeom prst="rect">
            <a:avLst/>
          </a:prstGeom>
        </p:spPr>
      </p:pic>
    </p:spTree>
    <p:extLst>
      <p:ext uri="{BB962C8B-B14F-4D97-AF65-F5344CB8AC3E}">
        <p14:creationId xmlns:p14="http://schemas.microsoft.com/office/powerpoint/2010/main" val="7365949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19_Image">
    <p:bg>
      <p:bgPr>
        <a:solidFill>
          <a:schemeClr val="bg1"/>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253745"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908922848"/>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19_Image_Black">
    <p:bg>
      <p:bgPr>
        <a:solidFill>
          <a:schemeClr val="tx1"/>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253745"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61951512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19_Image_Red">
    <p:bg>
      <p:bgPr>
        <a:solidFill>
          <a:schemeClr val="accent1"/>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253745"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84052082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19_Image_Grey">
    <p:bg>
      <p:bgPr>
        <a:solidFill>
          <a:schemeClr val="accent2"/>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253745"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08127962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19_Image_Orange">
    <p:bg>
      <p:bgPr>
        <a:solidFill>
          <a:schemeClr val="accent3"/>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253745"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810705630"/>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19_Image_Teal">
    <p:bg>
      <p:bgPr>
        <a:solidFill>
          <a:schemeClr val="accent4"/>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253745"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421258723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19_Image_Yellow">
    <p:bg>
      <p:bgPr>
        <a:solidFill>
          <a:schemeClr val="accent5"/>
        </a:solidFill>
        <a:effectLst/>
      </p:bgPr>
    </p:bg>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DA8C11E8-215D-3C4E-ADBA-73E708F2C9A3}"/>
              </a:ext>
            </a:extLst>
          </p:cNvPr>
          <p:cNvSpPr>
            <a:spLocks noGrp="1"/>
          </p:cNvSpPr>
          <p:nvPr>
            <p:ph type="pic" idx="14"/>
          </p:nvPr>
        </p:nvSpPr>
        <p:spPr>
          <a:xfrm>
            <a:off x="3253745"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02286620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20_Two image">
    <p:bg>
      <p:bgPr>
        <a:solidFill>
          <a:schemeClr val="bg1"/>
        </a:solid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63651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28896709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20_Two image_Black">
    <p:bg>
      <p:bgPr>
        <a:solidFill>
          <a:schemeClr val="tx1"/>
        </a:solid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63651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10066842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20_Two image_Red">
    <p:bg>
      <p:bgPr>
        <a:solidFill>
          <a:schemeClr val="accent1"/>
        </a:solid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63651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5248591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03_Title_Red">
    <p:bg>
      <p:bgPr>
        <a:solidFill>
          <a:schemeClr val="accent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accent6"/>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9" name="Graphic 8">
            <a:extLst>
              <a:ext uri="{FF2B5EF4-FFF2-40B4-BE49-F238E27FC236}">
                <a16:creationId xmlns:a16="http://schemas.microsoft.com/office/drawing/2014/main" id="{9AB0A4ED-2314-3D4C-B853-E210126D102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68248" y="365731"/>
            <a:ext cx="1852690" cy="1852690"/>
          </a:xfrm>
          <a:prstGeom prst="rect">
            <a:avLst/>
          </a:prstGeom>
        </p:spPr>
      </p:pic>
    </p:spTree>
    <p:extLst>
      <p:ext uri="{BB962C8B-B14F-4D97-AF65-F5344CB8AC3E}">
        <p14:creationId xmlns:p14="http://schemas.microsoft.com/office/powerpoint/2010/main" val="344031415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20_Two image_Grey">
    <p:bg>
      <p:bgPr>
        <a:solidFill>
          <a:schemeClr val="accent2"/>
        </a:solid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63651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691747113"/>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20_Two image_Orange">
    <p:bg>
      <p:bgPr>
        <a:solidFill>
          <a:schemeClr val="accent3"/>
        </a:solid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63651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05181874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20_Two image_Teal">
    <p:bg>
      <p:bgPr>
        <a:solidFill>
          <a:schemeClr val="accent4"/>
        </a:solid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63651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2134793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20_Two image_Yellow">
    <p:bg>
      <p:bgPr>
        <a:solidFill>
          <a:schemeClr val="accent5"/>
        </a:solid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63651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22081219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21_Two image">
    <p:bg>
      <p:bgPr>
        <a:solidFill>
          <a:schemeClr val="bg1"/>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259091" y="3547242"/>
            <a:ext cx="11675405"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259091" y="228695"/>
            <a:ext cx="11675405"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66630043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21_Two image_Black">
    <p:bg>
      <p:bgPr>
        <a:solidFill>
          <a:schemeClr val="tx1"/>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259091" y="3547242"/>
            <a:ext cx="11675405"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259091" y="228695"/>
            <a:ext cx="11675405"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53907017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21_Two image_Red">
    <p:bg>
      <p:bgPr>
        <a:solidFill>
          <a:schemeClr val="accent1"/>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259091" y="3547242"/>
            <a:ext cx="11675405"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259091" y="228695"/>
            <a:ext cx="11675405"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01437704"/>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21_Two image_Grey">
    <p:bg>
      <p:bgPr>
        <a:solidFill>
          <a:schemeClr val="accent2"/>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259091" y="3547242"/>
            <a:ext cx="11675405"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259091" y="228695"/>
            <a:ext cx="11675405"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69725732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21_Two image_Orange">
    <p:bg>
      <p:bgPr>
        <a:solidFill>
          <a:schemeClr val="accent3"/>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259091" y="3547242"/>
            <a:ext cx="11675405"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259091" y="228695"/>
            <a:ext cx="11675405"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9150908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21_Two image_Teal">
    <p:bg>
      <p:bgPr>
        <a:solidFill>
          <a:schemeClr val="accent4"/>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259091" y="3547242"/>
            <a:ext cx="11675405"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259091" y="228695"/>
            <a:ext cx="11675405"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1213967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03_Title_Grey">
    <p:bg>
      <p:bgPr>
        <a:solidFill>
          <a:schemeClr val="accent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accent6"/>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9" name="Graphic 8">
            <a:extLst>
              <a:ext uri="{FF2B5EF4-FFF2-40B4-BE49-F238E27FC236}">
                <a16:creationId xmlns:a16="http://schemas.microsoft.com/office/drawing/2014/main" id="{9AB0A4ED-2314-3D4C-B853-E210126D102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68248" y="365731"/>
            <a:ext cx="1852690" cy="1852690"/>
          </a:xfrm>
          <a:prstGeom prst="rect">
            <a:avLst/>
          </a:prstGeom>
        </p:spPr>
      </p:pic>
    </p:spTree>
    <p:extLst>
      <p:ext uri="{BB962C8B-B14F-4D97-AF65-F5344CB8AC3E}">
        <p14:creationId xmlns:p14="http://schemas.microsoft.com/office/powerpoint/2010/main" val="16063455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1_Two image_Yellow">
    <p:bg>
      <p:bgPr>
        <a:solidFill>
          <a:schemeClr val="accent5"/>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259091" y="3547242"/>
            <a:ext cx="11675405"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259091" y="228695"/>
            <a:ext cx="11675405"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865814488"/>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22_Three image">
    <p:bg>
      <p:bgPr>
        <a:solidFill>
          <a:schemeClr val="bg1"/>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18288230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22_Three image_Black">
    <p:bg>
      <p:bgPr>
        <a:solidFill>
          <a:schemeClr val="accent6"/>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9214362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22_Three image_Red">
    <p:bg>
      <p:bgPr>
        <a:solidFill>
          <a:schemeClr val="accent1"/>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595393690"/>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22_Three image_Grey">
    <p:bg>
      <p:bgPr>
        <a:solidFill>
          <a:schemeClr val="accent2"/>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851617864"/>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22_Three image_Orange">
    <p:bg>
      <p:bgPr>
        <a:solidFill>
          <a:schemeClr val="accent3"/>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747711994"/>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22_Three image_Teal">
    <p:bg>
      <p:bgPr>
        <a:solidFill>
          <a:schemeClr val="accent4"/>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130887074"/>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22_Three image_Yellow">
    <p:bg>
      <p:bgPr>
        <a:solidFill>
          <a:schemeClr val="accent5"/>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974066894"/>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23_Three image">
    <p:bg>
      <p:bgPr>
        <a:solidFill>
          <a:schemeClr val="bg1"/>
        </a:solidFill>
        <a:effectLst/>
      </p:bgPr>
    </p:bg>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7275179A-B105-6346-803D-E4263BBE4E95}"/>
              </a:ext>
            </a:extLst>
          </p:cNvPr>
          <p:cNvSpPr>
            <a:spLocks noGrp="1"/>
          </p:cNvSpPr>
          <p:nvPr>
            <p:ph type="pic" idx="12"/>
          </p:nvPr>
        </p:nvSpPr>
        <p:spPr>
          <a:xfrm>
            <a:off x="259091"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11047498"/>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23_Three image_Black">
    <p:bg>
      <p:bgPr>
        <a:solidFill>
          <a:schemeClr val="accent6"/>
        </a:solidFill>
        <a:effectLst/>
      </p:bgPr>
    </p:bg>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7275179A-B105-6346-803D-E4263BBE4E95}"/>
              </a:ext>
            </a:extLst>
          </p:cNvPr>
          <p:cNvSpPr>
            <a:spLocks noGrp="1"/>
          </p:cNvSpPr>
          <p:nvPr>
            <p:ph type="pic" idx="12"/>
          </p:nvPr>
        </p:nvSpPr>
        <p:spPr>
          <a:xfrm>
            <a:off x="259091"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8036624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03_Title_Orange">
    <p:bg>
      <p:bgPr>
        <a:solidFill>
          <a:schemeClr val="accent3"/>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accent6"/>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9" name="Graphic 8">
            <a:extLst>
              <a:ext uri="{FF2B5EF4-FFF2-40B4-BE49-F238E27FC236}">
                <a16:creationId xmlns:a16="http://schemas.microsoft.com/office/drawing/2014/main" id="{9AB0A4ED-2314-3D4C-B853-E210126D102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68248" y="365731"/>
            <a:ext cx="1852690" cy="1852690"/>
          </a:xfrm>
          <a:prstGeom prst="rect">
            <a:avLst/>
          </a:prstGeom>
        </p:spPr>
      </p:pic>
    </p:spTree>
    <p:extLst>
      <p:ext uri="{BB962C8B-B14F-4D97-AF65-F5344CB8AC3E}">
        <p14:creationId xmlns:p14="http://schemas.microsoft.com/office/powerpoint/2010/main" val="3341011552"/>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23_Three image_Red">
    <p:bg>
      <p:bgPr>
        <a:solidFill>
          <a:schemeClr val="accent1"/>
        </a:solidFill>
        <a:effectLst/>
      </p:bgPr>
    </p:bg>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7275179A-B105-6346-803D-E4263BBE4E95}"/>
              </a:ext>
            </a:extLst>
          </p:cNvPr>
          <p:cNvSpPr>
            <a:spLocks noGrp="1"/>
          </p:cNvSpPr>
          <p:nvPr>
            <p:ph type="pic" idx="12"/>
          </p:nvPr>
        </p:nvSpPr>
        <p:spPr>
          <a:xfrm>
            <a:off x="259091"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306054850"/>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23_Three image_Grey">
    <p:bg>
      <p:bgPr>
        <a:solidFill>
          <a:schemeClr val="accent2"/>
        </a:solidFill>
        <a:effectLst/>
      </p:bgPr>
    </p:bg>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7275179A-B105-6346-803D-E4263BBE4E95}"/>
              </a:ext>
            </a:extLst>
          </p:cNvPr>
          <p:cNvSpPr>
            <a:spLocks noGrp="1"/>
          </p:cNvSpPr>
          <p:nvPr>
            <p:ph type="pic" idx="12"/>
          </p:nvPr>
        </p:nvSpPr>
        <p:spPr>
          <a:xfrm>
            <a:off x="259091"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207290093"/>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23_Three image_Orange">
    <p:bg>
      <p:bgPr>
        <a:solidFill>
          <a:schemeClr val="accent3"/>
        </a:solidFill>
        <a:effectLst/>
      </p:bgPr>
    </p:bg>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7275179A-B105-6346-803D-E4263BBE4E95}"/>
              </a:ext>
            </a:extLst>
          </p:cNvPr>
          <p:cNvSpPr>
            <a:spLocks noGrp="1"/>
          </p:cNvSpPr>
          <p:nvPr>
            <p:ph type="pic" idx="12"/>
          </p:nvPr>
        </p:nvSpPr>
        <p:spPr>
          <a:xfrm>
            <a:off x="259091"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116677825"/>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23_Three image_Teal">
    <p:bg>
      <p:bgPr>
        <a:solidFill>
          <a:schemeClr val="accent4"/>
        </a:solidFill>
        <a:effectLst/>
      </p:bgPr>
    </p:bg>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7275179A-B105-6346-803D-E4263BBE4E95}"/>
              </a:ext>
            </a:extLst>
          </p:cNvPr>
          <p:cNvSpPr>
            <a:spLocks noGrp="1"/>
          </p:cNvSpPr>
          <p:nvPr>
            <p:ph type="pic" idx="12"/>
          </p:nvPr>
        </p:nvSpPr>
        <p:spPr>
          <a:xfrm>
            <a:off x="259091"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921912545"/>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23_Three image_Yellow">
    <p:bg>
      <p:bgPr>
        <a:solidFill>
          <a:schemeClr val="accent5"/>
        </a:solidFill>
        <a:effectLst/>
      </p:bgPr>
    </p:bg>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7275179A-B105-6346-803D-E4263BBE4E95}"/>
              </a:ext>
            </a:extLst>
          </p:cNvPr>
          <p:cNvSpPr>
            <a:spLocks noGrp="1"/>
          </p:cNvSpPr>
          <p:nvPr>
            <p:ph type="pic" idx="12"/>
          </p:nvPr>
        </p:nvSpPr>
        <p:spPr>
          <a:xfrm>
            <a:off x="259091"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7" name="Picture Placeholder 2">
            <a:extLst>
              <a:ext uri="{FF2B5EF4-FFF2-40B4-BE49-F238E27FC236}">
                <a16:creationId xmlns:a16="http://schemas.microsoft.com/office/drawing/2014/main" id="{3ACA493C-FDBC-7648-942A-C412E64AF6B7}"/>
              </a:ext>
            </a:extLst>
          </p:cNvPr>
          <p:cNvSpPr>
            <a:spLocks noGrp="1"/>
          </p:cNvSpPr>
          <p:nvPr>
            <p:ph type="pic" idx="14"/>
          </p:nvPr>
        </p:nvSpPr>
        <p:spPr>
          <a:xfrm>
            <a:off x="259091"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4"/>
            <a:ext cx="5684509" cy="63651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35326367"/>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24_Four image">
    <p:bg>
      <p:bgPr>
        <a:solidFill>
          <a:schemeClr val="bg1"/>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Picture Placeholder 2">
            <a:extLst>
              <a:ext uri="{FF2B5EF4-FFF2-40B4-BE49-F238E27FC236}">
                <a16:creationId xmlns:a16="http://schemas.microsoft.com/office/drawing/2014/main" id="{73F94DC3-8978-3344-AFD4-B24106DD91FE}"/>
              </a:ext>
            </a:extLst>
          </p:cNvPr>
          <p:cNvSpPr>
            <a:spLocks noGrp="1"/>
          </p:cNvSpPr>
          <p:nvPr>
            <p:ph type="pic" idx="16"/>
          </p:nvPr>
        </p:nvSpPr>
        <p:spPr>
          <a:xfrm>
            <a:off x="243325"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853637132"/>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24_Four image_Black">
    <p:bg>
      <p:bgPr>
        <a:solidFill>
          <a:schemeClr val="accent6"/>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Picture Placeholder 2">
            <a:extLst>
              <a:ext uri="{FF2B5EF4-FFF2-40B4-BE49-F238E27FC236}">
                <a16:creationId xmlns:a16="http://schemas.microsoft.com/office/drawing/2014/main" id="{73F94DC3-8978-3344-AFD4-B24106DD91FE}"/>
              </a:ext>
            </a:extLst>
          </p:cNvPr>
          <p:cNvSpPr>
            <a:spLocks noGrp="1"/>
          </p:cNvSpPr>
          <p:nvPr>
            <p:ph type="pic" idx="16"/>
          </p:nvPr>
        </p:nvSpPr>
        <p:spPr>
          <a:xfrm>
            <a:off x="243325"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452613062"/>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24_Four image_Red">
    <p:bg>
      <p:bgPr>
        <a:solidFill>
          <a:schemeClr val="accent1"/>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Picture Placeholder 2">
            <a:extLst>
              <a:ext uri="{FF2B5EF4-FFF2-40B4-BE49-F238E27FC236}">
                <a16:creationId xmlns:a16="http://schemas.microsoft.com/office/drawing/2014/main" id="{73F94DC3-8978-3344-AFD4-B24106DD91FE}"/>
              </a:ext>
            </a:extLst>
          </p:cNvPr>
          <p:cNvSpPr>
            <a:spLocks noGrp="1"/>
          </p:cNvSpPr>
          <p:nvPr>
            <p:ph type="pic" idx="16"/>
          </p:nvPr>
        </p:nvSpPr>
        <p:spPr>
          <a:xfrm>
            <a:off x="243325"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443235526"/>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24_Four image_Grey">
    <p:bg>
      <p:bgPr>
        <a:solidFill>
          <a:schemeClr val="accent2"/>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Picture Placeholder 2">
            <a:extLst>
              <a:ext uri="{FF2B5EF4-FFF2-40B4-BE49-F238E27FC236}">
                <a16:creationId xmlns:a16="http://schemas.microsoft.com/office/drawing/2014/main" id="{73F94DC3-8978-3344-AFD4-B24106DD91FE}"/>
              </a:ext>
            </a:extLst>
          </p:cNvPr>
          <p:cNvSpPr>
            <a:spLocks noGrp="1"/>
          </p:cNvSpPr>
          <p:nvPr>
            <p:ph type="pic" idx="16"/>
          </p:nvPr>
        </p:nvSpPr>
        <p:spPr>
          <a:xfrm>
            <a:off x="243325"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46851432"/>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24_Four image_Orange">
    <p:bg>
      <p:bgPr>
        <a:solidFill>
          <a:schemeClr val="accent3"/>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Picture Placeholder 2">
            <a:extLst>
              <a:ext uri="{FF2B5EF4-FFF2-40B4-BE49-F238E27FC236}">
                <a16:creationId xmlns:a16="http://schemas.microsoft.com/office/drawing/2014/main" id="{73F94DC3-8978-3344-AFD4-B24106DD91FE}"/>
              </a:ext>
            </a:extLst>
          </p:cNvPr>
          <p:cNvSpPr>
            <a:spLocks noGrp="1"/>
          </p:cNvSpPr>
          <p:nvPr>
            <p:ph type="pic" idx="16"/>
          </p:nvPr>
        </p:nvSpPr>
        <p:spPr>
          <a:xfrm>
            <a:off x="243325"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1107431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03_Title_Teal">
    <p:bg>
      <p:bgPr>
        <a:solidFill>
          <a:schemeClr val="accent4"/>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accent6"/>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9" name="Graphic 8">
            <a:extLst>
              <a:ext uri="{FF2B5EF4-FFF2-40B4-BE49-F238E27FC236}">
                <a16:creationId xmlns:a16="http://schemas.microsoft.com/office/drawing/2014/main" id="{9AB0A4ED-2314-3D4C-B853-E210126D102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68248" y="365731"/>
            <a:ext cx="1852690" cy="1852690"/>
          </a:xfrm>
          <a:prstGeom prst="rect">
            <a:avLst/>
          </a:prstGeom>
        </p:spPr>
      </p:pic>
    </p:spTree>
    <p:extLst>
      <p:ext uri="{BB962C8B-B14F-4D97-AF65-F5344CB8AC3E}">
        <p14:creationId xmlns:p14="http://schemas.microsoft.com/office/powerpoint/2010/main" val="309375193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24_Four image_Teal">
    <p:bg>
      <p:bgPr>
        <a:solidFill>
          <a:schemeClr val="accent4"/>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Picture Placeholder 2">
            <a:extLst>
              <a:ext uri="{FF2B5EF4-FFF2-40B4-BE49-F238E27FC236}">
                <a16:creationId xmlns:a16="http://schemas.microsoft.com/office/drawing/2014/main" id="{73F94DC3-8978-3344-AFD4-B24106DD91FE}"/>
              </a:ext>
            </a:extLst>
          </p:cNvPr>
          <p:cNvSpPr>
            <a:spLocks noGrp="1"/>
          </p:cNvSpPr>
          <p:nvPr>
            <p:ph type="pic" idx="16"/>
          </p:nvPr>
        </p:nvSpPr>
        <p:spPr>
          <a:xfrm>
            <a:off x="243325"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995652837"/>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24_Four image_Yellow">
    <p:bg>
      <p:bgPr>
        <a:solidFill>
          <a:schemeClr val="accent5"/>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AE253E8E-FF91-F74A-9204-CC82C0B24A7E}"/>
              </a:ext>
            </a:extLst>
          </p:cNvPr>
          <p:cNvSpPr>
            <a:spLocks noGrp="1"/>
          </p:cNvSpPr>
          <p:nvPr>
            <p:ph type="pic" idx="15"/>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Picture Placeholder 2">
            <a:extLst>
              <a:ext uri="{FF2B5EF4-FFF2-40B4-BE49-F238E27FC236}">
                <a16:creationId xmlns:a16="http://schemas.microsoft.com/office/drawing/2014/main" id="{73F94DC3-8978-3344-AFD4-B24106DD91FE}"/>
              </a:ext>
            </a:extLst>
          </p:cNvPr>
          <p:cNvSpPr>
            <a:spLocks noGrp="1"/>
          </p:cNvSpPr>
          <p:nvPr>
            <p:ph type="pic" idx="16"/>
          </p:nvPr>
        </p:nvSpPr>
        <p:spPr>
          <a:xfrm>
            <a:off x="243325"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30142181"/>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25_Five image">
    <p:bg>
      <p:bgPr>
        <a:solidFill>
          <a:schemeClr val="bg1"/>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Picture Placeholder 2">
            <a:extLst>
              <a:ext uri="{FF2B5EF4-FFF2-40B4-BE49-F238E27FC236}">
                <a16:creationId xmlns:a16="http://schemas.microsoft.com/office/drawing/2014/main" id="{73F94DC3-8978-3344-AFD4-B24106DD91FE}"/>
              </a:ext>
            </a:extLst>
          </p:cNvPr>
          <p:cNvSpPr>
            <a:spLocks noGrp="1"/>
          </p:cNvSpPr>
          <p:nvPr>
            <p:ph type="pic" idx="16"/>
          </p:nvPr>
        </p:nvSpPr>
        <p:spPr>
          <a:xfrm>
            <a:off x="243325"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3" name="Picture Placeholder 2">
            <a:extLst>
              <a:ext uri="{FF2B5EF4-FFF2-40B4-BE49-F238E27FC236}">
                <a16:creationId xmlns:a16="http://schemas.microsoft.com/office/drawing/2014/main" id="{866F1F46-8BF7-F44D-A5DD-18169F1AE240}"/>
              </a:ext>
            </a:extLst>
          </p:cNvPr>
          <p:cNvSpPr>
            <a:spLocks noGrp="1"/>
          </p:cNvSpPr>
          <p:nvPr>
            <p:ph type="pic" idx="18"/>
          </p:nvPr>
        </p:nvSpPr>
        <p:spPr>
          <a:xfrm>
            <a:off x="4232001"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4" name="Picture Placeholder 2">
            <a:extLst>
              <a:ext uri="{FF2B5EF4-FFF2-40B4-BE49-F238E27FC236}">
                <a16:creationId xmlns:a16="http://schemas.microsoft.com/office/drawing/2014/main" id="{7894623B-99F7-2F4D-9850-025DD83A6B81}"/>
              </a:ext>
            </a:extLst>
          </p:cNvPr>
          <p:cNvSpPr>
            <a:spLocks noGrp="1"/>
          </p:cNvSpPr>
          <p:nvPr>
            <p:ph type="pic" idx="19"/>
          </p:nvPr>
        </p:nvSpPr>
        <p:spPr>
          <a:xfrm>
            <a:off x="8220676"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0356845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25_Five image_Black">
    <p:bg>
      <p:bgPr>
        <a:solidFill>
          <a:schemeClr val="tx1"/>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Picture Placeholder 2">
            <a:extLst>
              <a:ext uri="{FF2B5EF4-FFF2-40B4-BE49-F238E27FC236}">
                <a16:creationId xmlns:a16="http://schemas.microsoft.com/office/drawing/2014/main" id="{73F94DC3-8978-3344-AFD4-B24106DD91FE}"/>
              </a:ext>
            </a:extLst>
          </p:cNvPr>
          <p:cNvSpPr>
            <a:spLocks noGrp="1"/>
          </p:cNvSpPr>
          <p:nvPr>
            <p:ph type="pic" idx="16"/>
          </p:nvPr>
        </p:nvSpPr>
        <p:spPr>
          <a:xfrm>
            <a:off x="243325"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3" name="Picture Placeholder 2">
            <a:extLst>
              <a:ext uri="{FF2B5EF4-FFF2-40B4-BE49-F238E27FC236}">
                <a16:creationId xmlns:a16="http://schemas.microsoft.com/office/drawing/2014/main" id="{866F1F46-8BF7-F44D-A5DD-18169F1AE240}"/>
              </a:ext>
            </a:extLst>
          </p:cNvPr>
          <p:cNvSpPr>
            <a:spLocks noGrp="1"/>
          </p:cNvSpPr>
          <p:nvPr>
            <p:ph type="pic" idx="18"/>
          </p:nvPr>
        </p:nvSpPr>
        <p:spPr>
          <a:xfrm>
            <a:off x="4232001"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4" name="Picture Placeholder 2">
            <a:extLst>
              <a:ext uri="{FF2B5EF4-FFF2-40B4-BE49-F238E27FC236}">
                <a16:creationId xmlns:a16="http://schemas.microsoft.com/office/drawing/2014/main" id="{7894623B-99F7-2F4D-9850-025DD83A6B81}"/>
              </a:ext>
            </a:extLst>
          </p:cNvPr>
          <p:cNvSpPr>
            <a:spLocks noGrp="1"/>
          </p:cNvSpPr>
          <p:nvPr>
            <p:ph type="pic" idx="19"/>
          </p:nvPr>
        </p:nvSpPr>
        <p:spPr>
          <a:xfrm>
            <a:off x="8220676"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430321133"/>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25_Five image_Red">
    <p:bg>
      <p:bgPr>
        <a:solidFill>
          <a:schemeClr val="accent1"/>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Picture Placeholder 2">
            <a:extLst>
              <a:ext uri="{FF2B5EF4-FFF2-40B4-BE49-F238E27FC236}">
                <a16:creationId xmlns:a16="http://schemas.microsoft.com/office/drawing/2014/main" id="{73F94DC3-8978-3344-AFD4-B24106DD91FE}"/>
              </a:ext>
            </a:extLst>
          </p:cNvPr>
          <p:cNvSpPr>
            <a:spLocks noGrp="1"/>
          </p:cNvSpPr>
          <p:nvPr>
            <p:ph type="pic" idx="16"/>
          </p:nvPr>
        </p:nvSpPr>
        <p:spPr>
          <a:xfrm>
            <a:off x="243325"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3" name="Picture Placeholder 2">
            <a:extLst>
              <a:ext uri="{FF2B5EF4-FFF2-40B4-BE49-F238E27FC236}">
                <a16:creationId xmlns:a16="http://schemas.microsoft.com/office/drawing/2014/main" id="{866F1F46-8BF7-F44D-A5DD-18169F1AE240}"/>
              </a:ext>
            </a:extLst>
          </p:cNvPr>
          <p:cNvSpPr>
            <a:spLocks noGrp="1"/>
          </p:cNvSpPr>
          <p:nvPr>
            <p:ph type="pic" idx="18"/>
          </p:nvPr>
        </p:nvSpPr>
        <p:spPr>
          <a:xfrm>
            <a:off x="4232001"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4" name="Picture Placeholder 2">
            <a:extLst>
              <a:ext uri="{FF2B5EF4-FFF2-40B4-BE49-F238E27FC236}">
                <a16:creationId xmlns:a16="http://schemas.microsoft.com/office/drawing/2014/main" id="{7894623B-99F7-2F4D-9850-025DD83A6B81}"/>
              </a:ext>
            </a:extLst>
          </p:cNvPr>
          <p:cNvSpPr>
            <a:spLocks noGrp="1"/>
          </p:cNvSpPr>
          <p:nvPr>
            <p:ph type="pic" idx="19"/>
          </p:nvPr>
        </p:nvSpPr>
        <p:spPr>
          <a:xfrm>
            <a:off x="8220676"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820342890"/>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25_Five image_Grey">
    <p:bg>
      <p:bgPr>
        <a:solidFill>
          <a:schemeClr val="accent2"/>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Picture Placeholder 2">
            <a:extLst>
              <a:ext uri="{FF2B5EF4-FFF2-40B4-BE49-F238E27FC236}">
                <a16:creationId xmlns:a16="http://schemas.microsoft.com/office/drawing/2014/main" id="{73F94DC3-8978-3344-AFD4-B24106DD91FE}"/>
              </a:ext>
            </a:extLst>
          </p:cNvPr>
          <p:cNvSpPr>
            <a:spLocks noGrp="1"/>
          </p:cNvSpPr>
          <p:nvPr>
            <p:ph type="pic" idx="16"/>
          </p:nvPr>
        </p:nvSpPr>
        <p:spPr>
          <a:xfrm>
            <a:off x="243325"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3" name="Picture Placeholder 2">
            <a:extLst>
              <a:ext uri="{FF2B5EF4-FFF2-40B4-BE49-F238E27FC236}">
                <a16:creationId xmlns:a16="http://schemas.microsoft.com/office/drawing/2014/main" id="{866F1F46-8BF7-F44D-A5DD-18169F1AE240}"/>
              </a:ext>
            </a:extLst>
          </p:cNvPr>
          <p:cNvSpPr>
            <a:spLocks noGrp="1"/>
          </p:cNvSpPr>
          <p:nvPr>
            <p:ph type="pic" idx="18"/>
          </p:nvPr>
        </p:nvSpPr>
        <p:spPr>
          <a:xfrm>
            <a:off x="4232001"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4" name="Picture Placeholder 2">
            <a:extLst>
              <a:ext uri="{FF2B5EF4-FFF2-40B4-BE49-F238E27FC236}">
                <a16:creationId xmlns:a16="http://schemas.microsoft.com/office/drawing/2014/main" id="{7894623B-99F7-2F4D-9850-025DD83A6B81}"/>
              </a:ext>
            </a:extLst>
          </p:cNvPr>
          <p:cNvSpPr>
            <a:spLocks noGrp="1"/>
          </p:cNvSpPr>
          <p:nvPr>
            <p:ph type="pic" idx="19"/>
          </p:nvPr>
        </p:nvSpPr>
        <p:spPr>
          <a:xfrm>
            <a:off x="8220676"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701793988"/>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25_Five image_Orange">
    <p:bg>
      <p:bgPr>
        <a:solidFill>
          <a:schemeClr val="accent3"/>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Picture Placeholder 2">
            <a:extLst>
              <a:ext uri="{FF2B5EF4-FFF2-40B4-BE49-F238E27FC236}">
                <a16:creationId xmlns:a16="http://schemas.microsoft.com/office/drawing/2014/main" id="{73F94DC3-8978-3344-AFD4-B24106DD91FE}"/>
              </a:ext>
            </a:extLst>
          </p:cNvPr>
          <p:cNvSpPr>
            <a:spLocks noGrp="1"/>
          </p:cNvSpPr>
          <p:nvPr>
            <p:ph type="pic" idx="16"/>
          </p:nvPr>
        </p:nvSpPr>
        <p:spPr>
          <a:xfrm>
            <a:off x="243325"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3" name="Picture Placeholder 2">
            <a:extLst>
              <a:ext uri="{FF2B5EF4-FFF2-40B4-BE49-F238E27FC236}">
                <a16:creationId xmlns:a16="http://schemas.microsoft.com/office/drawing/2014/main" id="{866F1F46-8BF7-F44D-A5DD-18169F1AE240}"/>
              </a:ext>
            </a:extLst>
          </p:cNvPr>
          <p:cNvSpPr>
            <a:spLocks noGrp="1"/>
          </p:cNvSpPr>
          <p:nvPr>
            <p:ph type="pic" idx="18"/>
          </p:nvPr>
        </p:nvSpPr>
        <p:spPr>
          <a:xfrm>
            <a:off x="4232001"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4" name="Picture Placeholder 2">
            <a:extLst>
              <a:ext uri="{FF2B5EF4-FFF2-40B4-BE49-F238E27FC236}">
                <a16:creationId xmlns:a16="http://schemas.microsoft.com/office/drawing/2014/main" id="{7894623B-99F7-2F4D-9850-025DD83A6B81}"/>
              </a:ext>
            </a:extLst>
          </p:cNvPr>
          <p:cNvSpPr>
            <a:spLocks noGrp="1"/>
          </p:cNvSpPr>
          <p:nvPr>
            <p:ph type="pic" idx="19"/>
          </p:nvPr>
        </p:nvSpPr>
        <p:spPr>
          <a:xfrm>
            <a:off x="8220676"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761044342"/>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25_Five image_Teal">
    <p:bg>
      <p:bgPr>
        <a:solidFill>
          <a:schemeClr val="accent4"/>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Picture Placeholder 2">
            <a:extLst>
              <a:ext uri="{FF2B5EF4-FFF2-40B4-BE49-F238E27FC236}">
                <a16:creationId xmlns:a16="http://schemas.microsoft.com/office/drawing/2014/main" id="{73F94DC3-8978-3344-AFD4-B24106DD91FE}"/>
              </a:ext>
            </a:extLst>
          </p:cNvPr>
          <p:cNvSpPr>
            <a:spLocks noGrp="1"/>
          </p:cNvSpPr>
          <p:nvPr>
            <p:ph type="pic" idx="16"/>
          </p:nvPr>
        </p:nvSpPr>
        <p:spPr>
          <a:xfrm>
            <a:off x="243325"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3" name="Picture Placeholder 2">
            <a:extLst>
              <a:ext uri="{FF2B5EF4-FFF2-40B4-BE49-F238E27FC236}">
                <a16:creationId xmlns:a16="http://schemas.microsoft.com/office/drawing/2014/main" id="{866F1F46-8BF7-F44D-A5DD-18169F1AE240}"/>
              </a:ext>
            </a:extLst>
          </p:cNvPr>
          <p:cNvSpPr>
            <a:spLocks noGrp="1"/>
          </p:cNvSpPr>
          <p:nvPr>
            <p:ph type="pic" idx="18"/>
          </p:nvPr>
        </p:nvSpPr>
        <p:spPr>
          <a:xfrm>
            <a:off x="4232001"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4" name="Picture Placeholder 2">
            <a:extLst>
              <a:ext uri="{FF2B5EF4-FFF2-40B4-BE49-F238E27FC236}">
                <a16:creationId xmlns:a16="http://schemas.microsoft.com/office/drawing/2014/main" id="{7894623B-99F7-2F4D-9850-025DD83A6B81}"/>
              </a:ext>
            </a:extLst>
          </p:cNvPr>
          <p:cNvSpPr>
            <a:spLocks noGrp="1"/>
          </p:cNvSpPr>
          <p:nvPr>
            <p:ph type="pic" idx="19"/>
          </p:nvPr>
        </p:nvSpPr>
        <p:spPr>
          <a:xfrm>
            <a:off x="8220676"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571042463"/>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25_Five image_Yellow">
    <p:bg>
      <p:bgPr>
        <a:solidFill>
          <a:schemeClr val="accent5"/>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E5E892C2-6BFB-8844-9C68-4EAB03DF2EFA}"/>
              </a:ext>
            </a:extLst>
          </p:cNvPr>
          <p:cNvSpPr>
            <a:spLocks noGrp="1"/>
          </p:cNvSpPr>
          <p:nvPr>
            <p:ph type="pic" idx="13"/>
          </p:nvPr>
        </p:nvSpPr>
        <p:spPr>
          <a:xfrm>
            <a:off x="6249987"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Picture Placeholder 2">
            <a:extLst>
              <a:ext uri="{FF2B5EF4-FFF2-40B4-BE49-F238E27FC236}">
                <a16:creationId xmlns:a16="http://schemas.microsoft.com/office/drawing/2014/main" id="{73F94DC3-8978-3344-AFD4-B24106DD91FE}"/>
              </a:ext>
            </a:extLst>
          </p:cNvPr>
          <p:cNvSpPr>
            <a:spLocks noGrp="1"/>
          </p:cNvSpPr>
          <p:nvPr>
            <p:ph type="pic" idx="16"/>
          </p:nvPr>
        </p:nvSpPr>
        <p:spPr>
          <a:xfrm>
            <a:off x="243325" y="3547242"/>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3" name="Picture Placeholder 2">
            <a:extLst>
              <a:ext uri="{FF2B5EF4-FFF2-40B4-BE49-F238E27FC236}">
                <a16:creationId xmlns:a16="http://schemas.microsoft.com/office/drawing/2014/main" id="{866F1F46-8BF7-F44D-A5DD-18169F1AE240}"/>
              </a:ext>
            </a:extLst>
          </p:cNvPr>
          <p:cNvSpPr>
            <a:spLocks noGrp="1"/>
          </p:cNvSpPr>
          <p:nvPr>
            <p:ph type="pic" idx="18"/>
          </p:nvPr>
        </p:nvSpPr>
        <p:spPr>
          <a:xfrm>
            <a:off x="4232001"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4" name="Picture Placeholder 2">
            <a:extLst>
              <a:ext uri="{FF2B5EF4-FFF2-40B4-BE49-F238E27FC236}">
                <a16:creationId xmlns:a16="http://schemas.microsoft.com/office/drawing/2014/main" id="{7894623B-99F7-2F4D-9850-025DD83A6B81}"/>
              </a:ext>
            </a:extLst>
          </p:cNvPr>
          <p:cNvSpPr>
            <a:spLocks noGrp="1"/>
          </p:cNvSpPr>
          <p:nvPr>
            <p:ph type="pic" idx="19"/>
          </p:nvPr>
        </p:nvSpPr>
        <p:spPr>
          <a:xfrm>
            <a:off x="8220676"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807320794"/>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26_Five image">
    <p:bg>
      <p:bgPr>
        <a:solidFill>
          <a:schemeClr val="bg1"/>
        </a:solidFill>
        <a:effectLst/>
      </p:bgPr>
    </p:bg>
    <p:spTree>
      <p:nvGrpSpPr>
        <p:cNvPr id="1" name=""/>
        <p:cNvGrpSpPr/>
        <p:nvPr/>
      </p:nvGrpSpPr>
      <p:grpSpPr>
        <a:xfrm>
          <a:off x="0" y="0"/>
          <a:ext cx="0" cy="0"/>
          <a:chOff x="0" y="0"/>
          <a:chExt cx="0" cy="0"/>
        </a:xfrm>
      </p:grpSpPr>
      <p:sp>
        <p:nvSpPr>
          <p:cNvPr id="18" name="Picture Placeholder 2">
            <a:extLst>
              <a:ext uri="{FF2B5EF4-FFF2-40B4-BE49-F238E27FC236}">
                <a16:creationId xmlns:a16="http://schemas.microsoft.com/office/drawing/2014/main" id="{41C6DE6A-0373-D246-8CE8-F9B099C43961}"/>
              </a:ext>
            </a:extLst>
          </p:cNvPr>
          <p:cNvSpPr>
            <a:spLocks noGrp="1"/>
          </p:cNvSpPr>
          <p:nvPr>
            <p:ph type="pic" idx="20"/>
          </p:nvPr>
        </p:nvSpPr>
        <p:spPr>
          <a:xfrm>
            <a:off x="243325"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9" name="Picture Placeholder 2">
            <a:extLst>
              <a:ext uri="{FF2B5EF4-FFF2-40B4-BE49-F238E27FC236}">
                <a16:creationId xmlns:a16="http://schemas.microsoft.com/office/drawing/2014/main" id="{D1F7FCD7-932F-4E4F-98BF-E867350B2526}"/>
              </a:ext>
            </a:extLst>
          </p:cNvPr>
          <p:cNvSpPr>
            <a:spLocks noGrp="1"/>
          </p:cNvSpPr>
          <p:nvPr>
            <p:ph type="pic" idx="21"/>
          </p:nvPr>
        </p:nvSpPr>
        <p:spPr>
          <a:xfrm>
            <a:off x="4232001"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0" name="Picture Placeholder 2">
            <a:extLst>
              <a:ext uri="{FF2B5EF4-FFF2-40B4-BE49-F238E27FC236}">
                <a16:creationId xmlns:a16="http://schemas.microsoft.com/office/drawing/2014/main" id="{333CB904-35D1-654C-8571-0DC1F098EF99}"/>
              </a:ext>
            </a:extLst>
          </p:cNvPr>
          <p:cNvSpPr>
            <a:spLocks noGrp="1"/>
          </p:cNvSpPr>
          <p:nvPr>
            <p:ph type="pic" idx="22"/>
          </p:nvPr>
        </p:nvSpPr>
        <p:spPr>
          <a:xfrm>
            <a:off x="8220676"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1" name="Picture Placeholder 2">
            <a:extLst>
              <a:ext uri="{FF2B5EF4-FFF2-40B4-BE49-F238E27FC236}">
                <a16:creationId xmlns:a16="http://schemas.microsoft.com/office/drawing/2014/main" id="{DD011D5C-4587-C74B-B408-1BF8E05CA7FA}"/>
              </a:ext>
            </a:extLst>
          </p:cNvPr>
          <p:cNvSpPr>
            <a:spLocks noGrp="1"/>
          </p:cNvSpPr>
          <p:nvPr>
            <p:ph type="pic" idx="13"/>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2" name="Picture Placeholder 2">
            <a:extLst>
              <a:ext uri="{FF2B5EF4-FFF2-40B4-BE49-F238E27FC236}">
                <a16:creationId xmlns:a16="http://schemas.microsoft.com/office/drawing/2014/main" id="{850945B8-B747-A54D-AED9-E5CC5B95A536}"/>
              </a:ext>
            </a:extLst>
          </p:cNvPr>
          <p:cNvSpPr>
            <a:spLocks noGrp="1"/>
          </p:cNvSpPr>
          <p:nvPr>
            <p:ph type="pic" idx="16"/>
          </p:nvPr>
        </p:nvSpPr>
        <p:spPr>
          <a:xfrm>
            <a:off x="243325"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596078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03_Title_Yellow">
    <p:bg>
      <p:bgPr>
        <a:solidFill>
          <a:schemeClr val="accent5"/>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accent6"/>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9" name="Graphic 8">
            <a:extLst>
              <a:ext uri="{FF2B5EF4-FFF2-40B4-BE49-F238E27FC236}">
                <a16:creationId xmlns:a16="http://schemas.microsoft.com/office/drawing/2014/main" id="{9AB0A4ED-2314-3D4C-B853-E210126D102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68248" y="365731"/>
            <a:ext cx="1852690" cy="1852690"/>
          </a:xfrm>
          <a:prstGeom prst="rect">
            <a:avLst/>
          </a:prstGeom>
        </p:spPr>
      </p:pic>
    </p:spTree>
    <p:extLst>
      <p:ext uri="{BB962C8B-B14F-4D97-AF65-F5344CB8AC3E}">
        <p14:creationId xmlns:p14="http://schemas.microsoft.com/office/powerpoint/2010/main" val="2784233833"/>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26_Five image_Black">
    <p:bg>
      <p:bgPr>
        <a:solidFill>
          <a:schemeClr val="accent6"/>
        </a:solidFill>
        <a:effectLst/>
      </p:bgPr>
    </p:bg>
    <p:spTree>
      <p:nvGrpSpPr>
        <p:cNvPr id="1" name=""/>
        <p:cNvGrpSpPr/>
        <p:nvPr/>
      </p:nvGrpSpPr>
      <p:grpSpPr>
        <a:xfrm>
          <a:off x="0" y="0"/>
          <a:ext cx="0" cy="0"/>
          <a:chOff x="0" y="0"/>
          <a:chExt cx="0" cy="0"/>
        </a:xfrm>
      </p:grpSpPr>
      <p:sp>
        <p:nvSpPr>
          <p:cNvPr id="18" name="Picture Placeholder 2">
            <a:extLst>
              <a:ext uri="{FF2B5EF4-FFF2-40B4-BE49-F238E27FC236}">
                <a16:creationId xmlns:a16="http://schemas.microsoft.com/office/drawing/2014/main" id="{41C6DE6A-0373-D246-8CE8-F9B099C43961}"/>
              </a:ext>
            </a:extLst>
          </p:cNvPr>
          <p:cNvSpPr>
            <a:spLocks noGrp="1"/>
          </p:cNvSpPr>
          <p:nvPr>
            <p:ph type="pic" idx="20"/>
          </p:nvPr>
        </p:nvSpPr>
        <p:spPr>
          <a:xfrm>
            <a:off x="243325"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9" name="Picture Placeholder 2">
            <a:extLst>
              <a:ext uri="{FF2B5EF4-FFF2-40B4-BE49-F238E27FC236}">
                <a16:creationId xmlns:a16="http://schemas.microsoft.com/office/drawing/2014/main" id="{D1F7FCD7-932F-4E4F-98BF-E867350B2526}"/>
              </a:ext>
            </a:extLst>
          </p:cNvPr>
          <p:cNvSpPr>
            <a:spLocks noGrp="1"/>
          </p:cNvSpPr>
          <p:nvPr>
            <p:ph type="pic" idx="21"/>
          </p:nvPr>
        </p:nvSpPr>
        <p:spPr>
          <a:xfrm>
            <a:off x="4232001"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0" name="Picture Placeholder 2">
            <a:extLst>
              <a:ext uri="{FF2B5EF4-FFF2-40B4-BE49-F238E27FC236}">
                <a16:creationId xmlns:a16="http://schemas.microsoft.com/office/drawing/2014/main" id="{333CB904-35D1-654C-8571-0DC1F098EF99}"/>
              </a:ext>
            </a:extLst>
          </p:cNvPr>
          <p:cNvSpPr>
            <a:spLocks noGrp="1"/>
          </p:cNvSpPr>
          <p:nvPr>
            <p:ph type="pic" idx="22"/>
          </p:nvPr>
        </p:nvSpPr>
        <p:spPr>
          <a:xfrm>
            <a:off x="8220676"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1" name="Picture Placeholder 2">
            <a:extLst>
              <a:ext uri="{FF2B5EF4-FFF2-40B4-BE49-F238E27FC236}">
                <a16:creationId xmlns:a16="http://schemas.microsoft.com/office/drawing/2014/main" id="{DD011D5C-4587-C74B-B408-1BF8E05CA7FA}"/>
              </a:ext>
            </a:extLst>
          </p:cNvPr>
          <p:cNvSpPr>
            <a:spLocks noGrp="1"/>
          </p:cNvSpPr>
          <p:nvPr>
            <p:ph type="pic" idx="13"/>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2" name="Picture Placeholder 2">
            <a:extLst>
              <a:ext uri="{FF2B5EF4-FFF2-40B4-BE49-F238E27FC236}">
                <a16:creationId xmlns:a16="http://schemas.microsoft.com/office/drawing/2014/main" id="{850945B8-B747-A54D-AED9-E5CC5B95A536}"/>
              </a:ext>
            </a:extLst>
          </p:cNvPr>
          <p:cNvSpPr>
            <a:spLocks noGrp="1"/>
          </p:cNvSpPr>
          <p:nvPr>
            <p:ph type="pic" idx="16"/>
          </p:nvPr>
        </p:nvSpPr>
        <p:spPr>
          <a:xfrm>
            <a:off x="243325"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13188121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26_Five image_Red">
    <p:bg>
      <p:bgPr>
        <a:solidFill>
          <a:schemeClr val="accent1"/>
        </a:solidFill>
        <a:effectLst/>
      </p:bgPr>
    </p:bg>
    <p:spTree>
      <p:nvGrpSpPr>
        <p:cNvPr id="1" name=""/>
        <p:cNvGrpSpPr/>
        <p:nvPr/>
      </p:nvGrpSpPr>
      <p:grpSpPr>
        <a:xfrm>
          <a:off x="0" y="0"/>
          <a:ext cx="0" cy="0"/>
          <a:chOff x="0" y="0"/>
          <a:chExt cx="0" cy="0"/>
        </a:xfrm>
      </p:grpSpPr>
      <p:sp>
        <p:nvSpPr>
          <p:cNvPr id="18" name="Picture Placeholder 2">
            <a:extLst>
              <a:ext uri="{FF2B5EF4-FFF2-40B4-BE49-F238E27FC236}">
                <a16:creationId xmlns:a16="http://schemas.microsoft.com/office/drawing/2014/main" id="{41C6DE6A-0373-D246-8CE8-F9B099C43961}"/>
              </a:ext>
            </a:extLst>
          </p:cNvPr>
          <p:cNvSpPr>
            <a:spLocks noGrp="1"/>
          </p:cNvSpPr>
          <p:nvPr>
            <p:ph type="pic" idx="20"/>
          </p:nvPr>
        </p:nvSpPr>
        <p:spPr>
          <a:xfrm>
            <a:off x="243325"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9" name="Picture Placeholder 2">
            <a:extLst>
              <a:ext uri="{FF2B5EF4-FFF2-40B4-BE49-F238E27FC236}">
                <a16:creationId xmlns:a16="http://schemas.microsoft.com/office/drawing/2014/main" id="{D1F7FCD7-932F-4E4F-98BF-E867350B2526}"/>
              </a:ext>
            </a:extLst>
          </p:cNvPr>
          <p:cNvSpPr>
            <a:spLocks noGrp="1"/>
          </p:cNvSpPr>
          <p:nvPr>
            <p:ph type="pic" idx="21"/>
          </p:nvPr>
        </p:nvSpPr>
        <p:spPr>
          <a:xfrm>
            <a:off x="4232001"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0" name="Picture Placeholder 2">
            <a:extLst>
              <a:ext uri="{FF2B5EF4-FFF2-40B4-BE49-F238E27FC236}">
                <a16:creationId xmlns:a16="http://schemas.microsoft.com/office/drawing/2014/main" id="{333CB904-35D1-654C-8571-0DC1F098EF99}"/>
              </a:ext>
            </a:extLst>
          </p:cNvPr>
          <p:cNvSpPr>
            <a:spLocks noGrp="1"/>
          </p:cNvSpPr>
          <p:nvPr>
            <p:ph type="pic" idx="22"/>
          </p:nvPr>
        </p:nvSpPr>
        <p:spPr>
          <a:xfrm>
            <a:off x="8220676"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1" name="Picture Placeholder 2">
            <a:extLst>
              <a:ext uri="{FF2B5EF4-FFF2-40B4-BE49-F238E27FC236}">
                <a16:creationId xmlns:a16="http://schemas.microsoft.com/office/drawing/2014/main" id="{DD011D5C-4587-C74B-B408-1BF8E05CA7FA}"/>
              </a:ext>
            </a:extLst>
          </p:cNvPr>
          <p:cNvSpPr>
            <a:spLocks noGrp="1"/>
          </p:cNvSpPr>
          <p:nvPr>
            <p:ph type="pic" idx="13"/>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2" name="Picture Placeholder 2">
            <a:extLst>
              <a:ext uri="{FF2B5EF4-FFF2-40B4-BE49-F238E27FC236}">
                <a16:creationId xmlns:a16="http://schemas.microsoft.com/office/drawing/2014/main" id="{850945B8-B747-A54D-AED9-E5CC5B95A536}"/>
              </a:ext>
            </a:extLst>
          </p:cNvPr>
          <p:cNvSpPr>
            <a:spLocks noGrp="1"/>
          </p:cNvSpPr>
          <p:nvPr>
            <p:ph type="pic" idx="16"/>
          </p:nvPr>
        </p:nvSpPr>
        <p:spPr>
          <a:xfrm>
            <a:off x="243325"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72425628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26_Five image_Grey">
    <p:bg>
      <p:bgPr>
        <a:solidFill>
          <a:schemeClr val="accent2"/>
        </a:solidFill>
        <a:effectLst/>
      </p:bgPr>
    </p:bg>
    <p:spTree>
      <p:nvGrpSpPr>
        <p:cNvPr id="1" name=""/>
        <p:cNvGrpSpPr/>
        <p:nvPr/>
      </p:nvGrpSpPr>
      <p:grpSpPr>
        <a:xfrm>
          <a:off x="0" y="0"/>
          <a:ext cx="0" cy="0"/>
          <a:chOff x="0" y="0"/>
          <a:chExt cx="0" cy="0"/>
        </a:xfrm>
      </p:grpSpPr>
      <p:sp>
        <p:nvSpPr>
          <p:cNvPr id="18" name="Picture Placeholder 2">
            <a:extLst>
              <a:ext uri="{FF2B5EF4-FFF2-40B4-BE49-F238E27FC236}">
                <a16:creationId xmlns:a16="http://schemas.microsoft.com/office/drawing/2014/main" id="{41C6DE6A-0373-D246-8CE8-F9B099C43961}"/>
              </a:ext>
            </a:extLst>
          </p:cNvPr>
          <p:cNvSpPr>
            <a:spLocks noGrp="1"/>
          </p:cNvSpPr>
          <p:nvPr>
            <p:ph type="pic" idx="20"/>
          </p:nvPr>
        </p:nvSpPr>
        <p:spPr>
          <a:xfrm>
            <a:off x="243325"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9" name="Picture Placeholder 2">
            <a:extLst>
              <a:ext uri="{FF2B5EF4-FFF2-40B4-BE49-F238E27FC236}">
                <a16:creationId xmlns:a16="http://schemas.microsoft.com/office/drawing/2014/main" id="{D1F7FCD7-932F-4E4F-98BF-E867350B2526}"/>
              </a:ext>
            </a:extLst>
          </p:cNvPr>
          <p:cNvSpPr>
            <a:spLocks noGrp="1"/>
          </p:cNvSpPr>
          <p:nvPr>
            <p:ph type="pic" idx="21"/>
          </p:nvPr>
        </p:nvSpPr>
        <p:spPr>
          <a:xfrm>
            <a:off x="4232001"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0" name="Picture Placeholder 2">
            <a:extLst>
              <a:ext uri="{FF2B5EF4-FFF2-40B4-BE49-F238E27FC236}">
                <a16:creationId xmlns:a16="http://schemas.microsoft.com/office/drawing/2014/main" id="{333CB904-35D1-654C-8571-0DC1F098EF99}"/>
              </a:ext>
            </a:extLst>
          </p:cNvPr>
          <p:cNvSpPr>
            <a:spLocks noGrp="1"/>
          </p:cNvSpPr>
          <p:nvPr>
            <p:ph type="pic" idx="22"/>
          </p:nvPr>
        </p:nvSpPr>
        <p:spPr>
          <a:xfrm>
            <a:off x="8220676"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1" name="Picture Placeholder 2">
            <a:extLst>
              <a:ext uri="{FF2B5EF4-FFF2-40B4-BE49-F238E27FC236}">
                <a16:creationId xmlns:a16="http://schemas.microsoft.com/office/drawing/2014/main" id="{DD011D5C-4587-C74B-B408-1BF8E05CA7FA}"/>
              </a:ext>
            </a:extLst>
          </p:cNvPr>
          <p:cNvSpPr>
            <a:spLocks noGrp="1"/>
          </p:cNvSpPr>
          <p:nvPr>
            <p:ph type="pic" idx="13"/>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2" name="Picture Placeholder 2">
            <a:extLst>
              <a:ext uri="{FF2B5EF4-FFF2-40B4-BE49-F238E27FC236}">
                <a16:creationId xmlns:a16="http://schemas.microsoft.com/office/drawing/2014/main" id="{850945B8-B747-A54D-AED9-E5CC5B95A536}"/>
              </a:ext>
            </a:extLst>
          </p:cNvPr>
          <p:cNvSpPr>
            <a:spLocks noGrp="1"/>
          </p:cNvSpPr>
          <p:nvPr>
            <p:ph type="pic" idx="16"/>
          </p:nvPr>
        </p:nvSpPr>
        <p:spPr>
          <a:xfrm>
            <a:off x="243325"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00260927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26_Five image_Orange">
    <p:bg>
      <p:bgPr>
        <a:solidFill>
          <a:schemeClr val="accent3"/>
        </a:solidFill>
        <a:effectLst/>
      </p:bgPr>
    </p:bg>
    <p:spTree>
      <p:nvGrpSpPr>
        <p:cNvPr id="1" name=""/>
        <p:cNvGrpSpPr/>
        <p:nvPr/>
      </p:nvGrpSpPr>
      <p:grpSpPr>
        <a:xfrm>
          <a:off x="0" y="0"/>
          <a:ext cx="0" cy="0"/>
          <a:chOff x="0" y="0"/>
          <a:chExt cx="0" cy="0"/>
        </a:xfrm>
      </p:grpSpPr>
      <p:sp>
        <p:nvSpPr>
          <p:cNvPr id="18" name="Picture Placeholder 2">
            <a:extLst>
              <a:ext uri="{FF2B5EF4-FFF2-40B4-BE49-F238E27FC236}">
                <a16:creationId xmlns:a16="http://schemas.microsoft.com/office/drawing/2014/main" id="{41C6DE6A-0373-D246-8CE8-F9B099C43961}"/>
              </a:ext>
            </a:extLst>
          </p:cNvPr>
          <p:cNvSpPr>
            <a:spLocks noGrp="1"/>
          </p:cNvSpPr>
          <p:nvPr>
            <p:ph type="pic" idx="20"/>
          </p:nvPr>
        </p:nvSpPr>
        <p:spPr>
          <a:xfrm>
            <a:off x="243325"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9" name="Picture Placeholder 2">
            <a:extLst>
              <a:ext uri="{FF2B5EF4-FFF2-40B4-BE49-F238E27FC236}">
                <a16:creationId xmlns:a16="http://schemas.microsoft.com/office/drawing/2014/main" id="{D1F7FCD7-932F-4E4F-98BF-E867350B2526}"/>
              </a:ext>
            </a:extLst>
          </p:cNvPr>
          <p:cNvSpPr>
            <a:spLocks noGrp="1"/>
          </p:cNvSpPr>
          <p:nvPr>
            <p:ph type="pic" idx="21"/>
          </p:nvPr>
        </p:nvSpPr>
        <p:spPr>
          <a:xfrm>
            <a:off x="4232001"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0" name="Picture Placeholder 2">
            <a:extLst>
              <a:ext uri="{FF2B5EF4-FFF2-40B4-BE49-F238E27FC236}">
                <a16:creationId xmlns:a16="http://schemas.microsoft.com/office/drawing/2014/main" id="{333CB904-35D1-654C-8571-0DC1F098EF99}"/>
              </a:ext>
            </a:extLst>
          </p:cNvPr>
          <p:cNvSpPr>
            <a:spLocks noGrp="1"/>
          </p:cNvSpPr>
          <p:nvPr>
            <p:ph type="pic" idx="22"/>
          </p:nvPr>
        </p:nvSpPr>
        <p:spPr>
          <a:xfrm>
            <a:off x="8220676"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1" name="Picture Placeholder 2">
            <a:extLst>
              <a:ext uri="{FF2B5EF4-FFF2-40B4-BE49-F238E27FC236}">
                <a16:creationId xmlns:a16="http://schemas.microsoft.com/office/drawing/2014/main" id="{DD011D5C-4587-C74B-B408-1BF8E05CA7FA}"/>
              </a:ext>
            </a:extLst>
          </p:cNvPr>
          <p:cNvSpPr>
            <a:spLocks noGrp="1"/>
          </p:cNvSpPr>
          <p:nvPr>
            <p:ph type="pic" idx="13"/>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2" name="Picture Placeholder 2">
            <a:extLst>
              <a:ext uri="{FF2B5EF4-FFF2-40B4-BE49-F238E27FC236}">
                <a16:creationId xmlns:a16="http://schemas.microsoft.com/office/drawing/2014/main" id="{850945B8-B747-A54D-AED9-E5CC5B95A536}"/>
              </a:ext>
            </a:extLst>
          </p:cNvPr>
          <p:cNvSpPr>
            <a:spLocks noGrp="1"/>
          </p:cNvSpPr>
          <p:nvPr>
            <p:ph type="pic" idx="16"/>
          </p:nvPr>
        </p:nvSpPr>
        <p:spPr>
          <a:xfrm>
            <a:off x="243325"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515650149"/>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26_Five image_Teal">
    <p:bg>
      <p:bgPr>
        <a:solidFill>
          <a:schemeClr val="accent4"/>
        </a:solidFill>
        <a:effectLst/>
      </p:bgPr>
    </p:bg>
    <p:spTree>
      <p:nvGrpSpPr>
        <p:cNvPr id="1" name=""/>
        <p:cNvGrpSpPr/>
        <p:nvPr/>
      </p:nvGrpSpPr>
      <p:grpSpPr>
        <a:xfrm>
          <a:off x="0" y="0"/>
          <a:ext cx="0" cy="0"/>
          <a:chOff x="0" y="0"/>
          <a:chExt cx="0" cy="0"/>
        </a:xfrm>
      </p:grpSpPr>
      <p:sp>
        <p:nvSpPr>
          <p:cNvPr id="18" name="Picture Placeholder 2">
            <a:extLst>
              <a:ext uri="{FF2B5EF4-FFF2-40B4-BE49-F238E27FC236}">
                <a16:creationId xmlns:a16="http://schemas.microsoft.com/office/drawing/2014/main" id="{41C6DE6A-0373-D246-8CE8-F9B099C43961}"/>
              </a:ext>
            </a:extLst>
          </p:cNvPr>
          <p:cNvSpPr>
            <a:spLocks noGrp="1"/>
          </p:cNvSpPr>
          <p:nvPr>
            <p:ph type="pic" idx="20"/>
          </p:nvPr>
        </p:nvSpPr>
        <p:spPr>
          <a:xfrm>
            <a:off x="243325"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9" name="Picture Placeholder 2">
            <a:extLst>
              <a:ext uri="{FF2B5EF4-FFF2-40B4-BE49-F238E27FC236}">
                <a16:creationId xmlns:a16="http://schemas.microsoft.com/office/drawing/2014/main" id="{D1F7FCD7-932F-4E4F-98BF-E867350B2526}"/>
              </a:ext>
            </a:extLst>
          </p:cNvPr>
          <p:cNvSpPr>
            <a:spLocks noGrp="1"/>
          </p:cNvSpPr>
          <p:nvPr>
            <p:ph type="pic" idx="21"/>
          </p:nvPr>
        </p:nvSpPr>
        <p:spPr>
          <a:xfrm>
            <a:off x="4232001"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0" name="Picture Placeholder 2">
            <a:extLst>
              <a:ext uri="{FF2B5EF4-FFF2-40B4-BE49-F238E27FC236}">
                <a16:creationId xmlns:a16="http://schemas.microsoft.com/office/drawing/2014/main" id="{333CB904-35D1-654C-8571-0DC1F098EF99}"/>
              </a:ext>
            </a:extLst>
          </p:cNvPr>
          <p:cNvSpPr>
            <a:spLocks noGrp="1"/>
          </p:cNvSpPr>
          <p:nvPr>
            <p:ph type="pic" idx="22"/>
          </p:nvPr>
        </p:nvSpPr>
        <p:spPr>
          <a:xfrm>
            <a:off x="8220676"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1" name="Picture Placeholder 2">
            <a:extLst>
              <a:ext uri="{FF2B5EF4-FFF2-40B4-BE49-F238E27FC236}">
                <a16:creationId xmlns:a16="http://schemas.microsoft.com/office/drawing/2014/main" id="{DD011D5C-4587-C74B-B408-1BF8E05CA7FA}"/>
              </a:ext>
            </a:extLst>
          </p:cNvPr>
          <p:cNvSpPr>
            <a:spLocks noGrp="1"/>
          </p:cNvSpPr>
          <p:nvPr>
            <p:ph type="pic" idx="13"/>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2" name="Picture Placeholder 2">
            <a:extLst>
              <a:ext uri="{FF2B5EF4-FFF2-40B4-BE49-F238E27FC236}">
                <a16:creationId xmlns:a16="http://schemas.microsoft.com/office/drawing/2014/main" id="{850945B8-B747-A54D-AED9-E5CC5B95A536}"/>
              </a:ext>
            </a:extLst>
          </p:cNvPr>
          <p:cNvSpPr>
            <a:spLocks noGrp="1"/>
          </p:cNvSpPr>
          <p:nvPr>
            <p:ph type="pic" idx="16"/>
          </p:nvPr>
        </p:nvSpPr>
        <p:spPr>
          <a:xfrm>
            <a:off x="243325"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48213723"/>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26_Five image_Yellow">
    <p:bg>
      <p:bgPr>
        <a:solidFill>
          <a:schemeClr val="accent5"/>
        </a:solidFill>
        <a:effectLst/>
      </p:bgPr>
    </p:bg>
    <p:spTree>
      <p:nvGrpSpPr>
        <p:cNvPr id="1" name=""/>
        <p:cNvGrpSpPr/>
        <p:nvPr/>
      </p:nvGrpSpPr>
      <p:grpSpPr>
        <a:xfrm>
          <a:off x="0" y="0"/>
          <a:ext cx="0" cy="0"/>
          <a:chOff x="0" y="0"/>
          <a:chExt cx="0" cy="0"/>
        </a:xfrm>
      </p:grpSpPr>
      <p:sp>
        <p:nvSpPr>
          <p:cNvPr id="18" name="Picture Placeholder 2">
            <a:extLst>
              <a:ext uri="{FF2B5EF4-FFF2-40B4-BE49-F238E27FC236}">
                <a16:creationId xmlns:a16="http://schemas.microsoft.com/office/drawing/2014/main" id="{41C6DE6A-0373-D246-8CE8-F9B099C43961}"/>
              </a:ext>
            </a:extLst>
          </p:cNvPr>
          <p:cNvSpPr>
            <a:spLocks noGrp="1"/>
          </p:cNvSpPr>
          <p:nvPr>
            <p:ph type="pic" idx="20"/>
          </p:nvPr>
        </p:nvSpPr>
        <p:spPr>
          <a:xfrm>
            <a:off x="243325"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9" name="Picture Placeholder 2">
            <a:extLst>
              <a:ext uri="{FF2B5EF4-FFF2-40B4-BE49-F238E27FC236}">
                <a16:creationId xmlns:a16="http://schemas.microsoft.com/office/drawing/2014/main" id="{D1F7FCD7-932F-4E4F-98BF-E867350B2526}"/>
              </a:ext>
            </a:extLst>
          </p:cNvPr>
          <p:cNvSpPr>
            <a:spLocks noGrp="1"/>
          </p:cNvSpPr>
          <p:nvPr>
            <p:ph type="pic" idx="21"/>
          </p:nvPr>
        </p:nvSpPr>
        <p:spPr>
          <a:xfrm>
            <a:off x="4232001"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0" name="Picture Placeholder 2">
            <a:extLst>
              <a:ext uri="{FF2B5EF4-FFF2-40B4-BE49-F238E27FC236}">
                <a16:creationId xmlns:a16="http://schemas.microsoft.com/office/drawing/2014/main" id="{333CB904-35D1-654C-8571-0DC1F098EF99}"/>
              </a:ext>
            </a:extLst>
          </p:cNvPr>
          <p:cNvSpPr>
            <a:spLocks noGrp="1"/>
          </p:cNvSpPr>
          <p:nvPr>
            <p:ph type="pic" idx="22"/>
          </p:nvPr>
        </p:nvSpPr>
        <p:spPr>
          <a:xfrm>
            <a:off x="8220676"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1" name="Picture Placeholder 2">
            <a:extLst>
              <a:ext uri="{FF2B5EF4-FFF2-40B4-BE49-F238E27FC236}">
                <a16:creationId xmlns:a16="http://schemas.microsoft.com/office/drawing/2014/main" id="{DD011D5C-4587-C74B-B408-1BF8E05CA7FA}"/>
              </a:ext>
            </a:extLst>
          </p:cNvPr>
          <p:cNvSpPr>
            <a:spLocks noGrp="1"/>
          </p:cNvSpPr>
          <p:nvPr>
            <p:ph type="pic" idx="13"/>
          </p:nvPr>
        </p:nvSpPr>
        <p:spPr>
          <a:xfrm>
            <a:off x="6249987"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2" name="Picture Placeholder 2">
            <a:extLst>
              <a:ext uri="{FF2B5EF4-FFF2-40B4-BE49-F238E27FC236}">
                <a16:creationId xmlns:a16="http://schemas.microsoft.com/office/drawing/2014/main" id="{850945B8-B747-A54D-AED9-E5CC5B95A536}"/>
              </a:ext>
            </a:extLst>
          </p:cNvPr>
          <p:cNvSpPr>
            <a:spLocks noGrp="1"/>
          </p:cNvSpPr>
          <p:nvPr>
            <p:ph type="pic" idx="16"/>
          </p:nvPr>
        </p:nvSpPr>
        <p:spPr>
          <a:xfrm>
            <a:off x="243325" y="228695"/>
            <a:ext cx="5684509"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426101467"/>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27_Six image">
    <p:bg>
      <p:bgPr>
        <a:solidFill>
          <a:schemeClr val="bg1"/>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3" name="Picture Placeholder 2">
            <a:extLst>
              <a:ext uri="{FF2B5EF4-FFF2-40B4-BE49-F238E27FC236}">
                <a16:creationId xmlns:a16="http://schemas.microsoft.com/office/drawing/2014/main" id="{866F1F46-8BF7-F44D-A5DD-18169F1AE240}"/>
              </a:ext>
            </a:extLst>
          </p:cNvPr>
          <p:cNvSpPr>
            <a:spLocks noGrp="1"/>
          </p:cNvSpPr>
          <p:nvPr>
            <p:ph type="pic" idx="18"/>
          </p:nvPr>
        </p:nvSpPr>
        <p:spPr>
          <a:xfrm>
            <a:off x="4232001"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4" name="Picture Placeholder 2">
            <a:extLst>
              <a:ext uri="{FF2B5EF4-FFF2-40B4-BE49-F238E27FC236}">
                <a16:creationId xmlns:a16="http://schemas.microsoft.com/office/drawing/2014/main" id="{7894623B-99F7-2F4D-9850-025DD83A6B81}"/>
              </a:ext>
            </a:extLst>
          </p:cNvPr>
          <p:cNvSpPr>
            <a:spLocks noGrp="1"/>
          </p:cNvSpPr>
          <p:nvPr>
            <p:ph type="pic" idx="19"/>
          </p:nvPr>
        </p:nvSpPr>
        <p:spPr>
          <a:xfrm>
            <a:off x="8220676"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41C6DE6A-0373-D246-8CE8-F9B099C43961}"/>
              </a:ext>
            </a:extLst>
          </p:cNvPr>
          <p:cNvSpPr>
            <a:spLocks noGrp="1"/>
          </p:cNvSpPr>
          <p:nvPr>
            <p:ph type="pic" idx="20"/>
          </p:nvPr>
        </p:nvSpPr>
        <p:spPr>
          <a:xfrm>
            <a:off x="243325"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9" name="Picture Placeholder 2">
            <a:extLst>
              <a:ext uri="{FF2B5EF4-FFF2-40B4-BE49-F238E27FC236}">
                <a16:creationId xmlns:a16="http://schemas.microsoft.com/office/drawing/2014/main" id="{D1F7FCD7-932F-4E4F-98BF-E867350B2526}"/>
              </a:ext>
            </a:extLst>
          </p:cNvPr>
          <p:cNvSpPr>
            <a:spLocks noGrp="1"/>
          </p:cNvSpPr>
          <p:nvPr>
            <p:ph type="pic" idx="21"/>
          </p:nvPr>
        </p:nvSpPr>
        <p:spPr>
          <a:xfrm>
            <a:off x="4232001"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0" name="Picture Placeholder 2">
            <a:extLst>
              <a:ext uri="{FF2B5EF4-FFF2-40B4-BE49-F238E27FC236}">
                <a16:creationId xmlns:a16="http://schemas.microsoft.com/office/drawing/2014/main" id="{333CB904-35D1-654C-8571-0DC1F098EF99}"/>
              </a:ext>
            </a:extLst>
          </p:cNvPr>
          <p:cNvSpPr>
            <a:spLocks noGrp="1"/>
          </p:cNvSpPr>
          <p:nvPr>
            <p:ph type="pic" idx="22"/>
          </p:nvPr>
        </p:nvSpPr>
        <p:spPr>
          <a:xfrm>
            <a:off x="8220676"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07243184"/>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27_Six image_Black">
    <p:bg>
      <p:bgPr>
        <a:solidFill>
          <a:schemeClr val="tx1"/>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3" name="Picture Placeholder 2">
            <a:extLst>
              <a:ext uri="{FF2B5EF4-FFF2-40B4-BE49-F238E27FC236}">
                <a16:creationId xmlns:a16="http://schemas.microsoft.com/office/drawing/2014/main" id="{866F1F46-8BF7-F44D-A5DD-18169F1AE240}"/>
              </a:ext>
            </a:extLst>
          </p:cNvPr>
          <p:cNvSpPr>
            <a:spLocks noGrp="1"/>
          </p:cNvSpPr>
          <p:nvPr>
            <p:ph type="pic" idx="18"/>
          </p:nvPr>
        </p:nvSpPr>
        <p:spPr>
          <a:xfrm>
            <a:off x="4232001"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4" name="Picture Placeholder 2">
            <a:extLst>
              <a:ext uri="{FF2B5EF4-FFF2-40B4-BE49-F238E27FC236}">
                <a16:creationId xmlns:a16="http://schemas.microsoft.com/office/drawing/2014/main" id="{7894623B-99F7-2F4D-9850-025DD83A6B81}"/>
              </a:ext>
            </a:extLst>
          </p:cNvPr>
          <p:cNvSpPr>
            <a:spLocks noGrp="1"/>
          </p:cNvSpPr>
          <p:nvPr>
            <p:ph type="pic" idx="19"/>
          </p:nvPr>
        </p:nvSpPr>
        <p:spPr>
          <a:xfrm>
            <a:off x="8220676"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41C6DE6A-0373-D246-8CE8-F9B099C43961}"/>
              </a:ext>
            </a:extLst>
          </p:cNvPr>
          <p:cNvSpPr>
            <a:spLocks noGrp="1"/>
          </p:cNvSpPr>
          <p:nvPr>
            <p:ph type="pic" idx="20"/>
          </p:nvPr>
        </p:nvSpPr>
        <p:spPr>
          <a:xfrm>
            <a:off x="243325"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9" name="Picture Placeholder 2">
            <a:extLst>
              <a:ext uri="{FF2B5EF4-FFF2-40B4-BE49-F238E27FC236}">
                <a16:creationId xmlns:a16="http://schemas.microsoft.com/office/drawing/2014/main" id="{D1F7FCD7-932F-4E4F-98BF-E867350B2526}"/>
              </a:ext>
            </a:extLst>
          </p:cNvPr>
          <p:cNvSpPr>
            <a:spLocks noGrp="1"/>
          </p:cNvSpPr>
          <p:nvPr>
            <p:ph type="pic" idx="21"/>
          </p:nvPr>
        </p:nvSpPr>
        <p:spPr>
          <a:xfrm>
            <a:off x="4232001"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0" name="Picture Placeholder 2">
            <a:extLst>
              <a:ext uri="{FF2B5EF4-FFF2-40B4-BE49-F238E27FC236}">
                <a16:creationId xmlns:a16="http://schemas.microsoft.com/office/drawing/2014/main" id="{333CB904-35D1-654C-8571-0DC1F098EF99}"/>
              </a:ext>
            </a:extLst>
          </p:cNvPr>
          <p:cNvSpPr>
            <a:spLocks noGrp="1"/>
          </p:cNvSpPr>
          <p:nvPr>
            <p:ph type="pic" idx="22"/>
          </p:nvPr>
        </p:nvSpPr>
        <p:spPr>
          <a:xfrm>
            <a:off x="8220676"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1730612898"/>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27_Six image_Red">
    <p:bg>
      <p:bgPr>
        <a:solidFill>
          <a:schemeClr val="accent1"/>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3" name="Picture Placeholder 2">
            <a:extLst>
              <a:ext uri="{FF2B5EF4-FFF2-40B4-BE49-F238E27FC236}">
                <a16:creationId xmlns:a16="http://schemas.microsoft.com/office/drawing/2014/main" id="{866F1F46-8BF7-F44D-A5DD-18169F1AE240}"/>
              </a:ext>
            </a:extLst>
          </p:cNvPr>
          <p:cNvSpPr>
            <a:spLocks noGrp="1"/>
          </p:cNvSpPr>
          <p:nvPr>
            <p:ph type="pic" idx="18"/>
          </p:nvPr>
        </p:nvSpPr>
        <p:spPr>
          <a:xfrm>
            <a:off x="4232001"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4" name="Picture Placeholder 2">
            <a:extLst>
              <a:ext uri="{FF2B5EF4-FFF2-40B4-BE49-F238E27FC236}">
                <a16:creationId xmlns:a16="http://schemas.microsoft.com/office/drawing/2014/main" id="{7894623B-99F7-2F4D-9850-025DD83A6B81}"/>
              </a:ext>
            </a:extLst>
          </p:cNvPr>
          <p:cNvSpPr>
            <a:spLocks noGrp="1"/>
          </p:cNvSpPr>
          <p:nvPr>
            <p:ph type="pic" idx="19"/>
          </p:nvPr>
        </p:nvSpPr>
        <p:spPr>
          <a:xfrm>
            <a:off x="8220676"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41C6DE6A-0373-D246-8CE8-F9B099C43961}"/>
              </a:ext>
            </a:extLst>
          </p:cNvPr>
          <p:cNvSpPr>
            <a:spLocks noGrp="1"/>
          </p:cNvSpPr>
          <p:nvPr>
            <p:ph type="pic" idx="20"/>
          </p:nvPr>
        </p:nvSpPr>
        <p:spPr>
          <a:xfrm>
            <a:off x="243325"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9" name="Picture Placeholder 2">
            <a:extLst>
              <a:ext uri="{FF2B5EF4-FFF2-40B4-BE49-F238E27FC236}">
                <a16:creationId xmlns:a16="http://schemas.microsoft.com/office/drawing/2014/main" id="{D1F7FCD7-932F-4E4F-98BF-E867350B2526}"/>
              </a:ext>
            </a:extLst>
          </p:cNvPr>
          <p:cNvSpPr>
            <a:spLocks noGrp="1"/>
          </p:cNvSpPr>
          <p:nvPr>
            <p:ph type="pic" idx="21"/>
          </p:nvPr>
        </p:nvSpPr>
        <p:spPr>
          <a:xfrm>
            <a:off x="4232001"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0" name="Picture Placeholder 2">
            <a:extLst>
              <a:ext uri="{FF2B5EF4-FFF2-40B4-BE49-F238E27FC236}">
                <a16:creationId xmlns:a16="http://schemas.microsoft.com/office/drawing/2014/main" id="{333CB904-35D1-654C-8571-0DC1F098EF99}"/>
              </a:ext>
            </a:extLst>
          </p:cNvPr>
          <p:cNvSpPr>
            <a:spLocks noGrp="1"/>
          </p:cNvSpPr>
          <p:nvPr>
            <p:ph type="pic" idx="22"/>
          </p:nvPr>
        </p:nvSpPr>
        <p:spPr>
          <a:xfrm>
            <a:off x="8220676"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9312612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27_Six image_Grey">
    <p:bg>
      <p:bgPr>
        <a:solidFill>
          <a:schemeClr val="accent2"/>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3" name="Picture Placeholder 2">
            <a:extLst>
              <a:ext uri="{FF2B5EF4-FFF2-40B4-BE49-F238E27FC236}">
                <a16:creationId xmlns:a16="http://schemas.microsoft.com/office/drawing/2014/main" id="{866F1F46-8BF7-F44D-A5DD-18169F1AE240}"/>
              </a:ext>
            </a:extLst>
          </p:cNvPr>
          <p:cNvSpPr>
            <a:spLocks noGrp="1"/>
          </p:cNvSpPr>
          <p:nvPr>
            <p:ph type="pic" idx="18"/>
          </p:nvPr>
        </p:nvSpPr>
        <p:spPr>
          <a:xfrm>
            <a:off x="4232001"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4" name="Picture Placeholder 2">
            <a:extLst>
              <a:ext uri="{FF2B5EF4-FFF2-40B4-BE49-F238E27FC236}">
                <a16:creationId xmlns:a16="http://schemas.microsoft.com/office/drawing/2014/main" id="{7894623B-99F7-2F4D-9850-025DD83A6B81}"/>
              </a:ext>
            </a:extLst>
          </p:cNvPr>
          <p:cNvSpPr>
            <a:spLocks noGrp="1"/>
          </p:cNvSpPr>
          <p:nvPr>
            <p:ph type="pic" idx="19"/>
          </p:nvPr>
        </p:nvSpPr>
        <p:spPr>
          <a:xfrm>
            <a:off x="8220676"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41C6DE6A-0373-D246-8CE8-F9B099C43961}"/>
              </a:ext>
            </a:extLst>
          </p:cNvPr>
          <p:cNvSpPr>
            <a:spLocks noGrp="1"/>
          </p:cNvSpPr>
          <p:nvPr>
            <p:ph type="pic" idx="20"/>
          </p:nvPr>
        </p:nvSpPr>
        <p:spPr>
          <a:xfrm>
            <a:off x="243325"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9" name="Picture Placeholder 2">
            <a:extLst>
              <a:ext uri="{FF2B5EF4-FFF2-40B4-BE49-F238E27FC236}">
                <a16:creationId xmlns:a16="http://schemas.microsoft.com/office/drawing/2014/main" id="{D1F7FCD7-932F-4E4F-98BF-E867350B2526}"/>
              </a:ext>
            </a:extLst>
          </p:cNvPr>
          <p:cNvSpPr>
            <a:spLocks noGrp="1"/>
          </p:cNvSpPr>
          <p:nvPr>
            <p:ph type="pic" idx="21"/>
          </p:nvPr>
        </p:nvSpPr>
        <p:spPr>
          <a:xfrm>
            <a:off x="4232001"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0" name="Picture Placeholder 2">
            <a:extLst>
              <a:ext uri="{FF2B5EF4-FFF2-40B4-BE49-F238E27FC236}">
                <a16:creationId xmlns:a16="http://schemas.microsoft.com/office/drawing/2014/main" id="{333CB904-35D1-654C-8571-0DC1F098EF99}"/>
              </a:ext>
            </a:extLst>
          </p:cNvPr>
          <p:cNvSpPr>
            <a:spLocks noGrp="1"/>
          </p:cNvSpPr>
          <p:nvPr>
            <p:ph type="pic" idx="22"/>
          </p:nvPr>
        </p:nvSpPr>
        <p:spPr>
          <a:xfrm>
            <a:off x="8220676"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7124266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03_Title_Image A">
    <p:bg>
      <p:bgPr>
        <a:solidFill>
          <a:schemeClr val="bg1"/>
        </a:solidFill>
        <a:effectLst/>
      </p:bgPr>
    </p:bg>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9F1054B8-5980-BB49-AFA2-A95618397325}"/>
              </a:ext>
            </a:extLst>
          </p:cNvPr>
          <p:cNvSpPr>
            <a:spLocks noGrp="1"/>
          </p:cNvSpPr>
          <p:nvPr>
            <p:ph type="pic" idx="10"/>
          </p:nvPr>
        </p:nvSpPr>
        <p:spPr>
          <a:xfrm>
            <a:off x="-24686" y="-27541"/>
            <a:ext cx="12216685" cy="688554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accent6"/>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2" name="Text Placeholder 10">
            <a:extLst>
              <a:ext uri="{FF2B5EF4-FFF2-40B4-BE49-F238E27FC236}">
                <a16:creationId xmlns:a16="http://schemas.microsoft.com/office/drawing/2014/main" id="{E2CA566A-47B6-7443-B52F-456625224C99}"/>
              </a:ext>
            </a:extLst>
          </p:cNvPr>
          <p:cNvSpPr>
            <a:spLocks noGrp="1"/>
          </p:cNvSpPr>
          <p:nvPr>
            <p:ph type="body" sz="quarter" idx="12" hasCustomPrompt="1"/>
          </p:nvPr>
        </p:nvSpPr>
        <p:spPr>
          <a:xfrm>
            <a:off x="9967913" y="365125"/>
            <a:ext cx="1852612" cy="1852613"/>
          </a:xfr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en-GB"/>
              <a:t> </a:t>
            </a:r>
            <a:endParaRPr lang="en-US"/>
          </a:p>
        </p:txBody>
      </p:sp>
    </p:spTree>
    <p:extLst>
      <p:ext uri="{BB962C8B-B14F-4D97-AF65-F5344CB8AC3E}">
        <p14:creationId xmlns:p14="http://schemas.microsoft.com/office/powerpoint/2010/main" val="310461513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27_Six image_Orange">
    <p:bg>
      <p:bgPr>
        <a:solidFill>
          <a:schemeClr val="accent3"/>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3" name="Picture Placeholder 2">
            <a:extLst>
              <a:ext uri="{FF2B5EF4-FFF2-40B4-BE49-F238E27FC236}">
                <a16:creationId xmlns:a16="http://schemas.microsoft.com/office/drawing/2014/main" id="{866F1F46-8BF7-F44D-A5DD-18169F1AE240}"/>
              </a:ext>
            </a:extLst>
          </p:cNvPr>
          <p:cNvSpPr>
            <a:spLocks noGrp="1"/>
          </p:cNvSpPr>
          <p:nvPr>
            <p:ph type="pic" idx="18"/>
          </p:nvPr>
        </p:nvSpPr>
        <p:spPr>
          <a:xfrm>
            <a:off x="4232001"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4" name="Picture Placeholder 2">
            <a:extLst>
              <a:ext uri="{FF2B5EF4-FFF2-40B4-BE49-F238E27FC236}">
                <a16:creationId xmlns:a16="http://schemas.microsoft.com/office/drawing/2014/main" id="{7894623B-99F7-2F4D-9850-025DD83A6B81}"/>
              </a:ext>
            </a:extLst>
          </p:cNvPr>
          <p:cNvSpPr>
            <a:spLocks noGrp="1"/>
          </p:cNvSpPr>
          <p:nvPr>
            <p:ph type="pic" idx="19"/>
          </p:nvPr>
        </p:nvSpPr>
        <p:spPr>
          <a:xfrm>
            <a:off x="8220676"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41C6DE6A-0373-D246-8CE8-F9B099C43961}"/>
              </a:ext>
            </a:extLst>
          </p:cNvPr>
          <p:cNvSpPr>
            <a:spLocks noGrp="1"/>
          </p:cNvSpPr>
          <p:nvPr>
            <p:ph type="pic" idx="20"/>
          </p:nvPr>
        </p:nvSpPr>
        <p:spPr>
          <a:xfrm>
            <a:off x="243325"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9" name="Picture Placeholder 2">
            <a:extLst>
              <a:ext uri="{FF2B5EF4-FFF2-40B4-BE49-F238E27FC236}">
                <a16:creationId xmlns:a16="http://schemas.microsoft.com/office/drawing/2014/main" id="{D1F7FCD7-932F-4E4F-98BF-E867350B2526}"/>
              </a:ext>
            </a:extLst>
          </p:cNvPr>
          <p:cNvSpPr>
            <a:spLocks noGrp="1"/>
          </p:cNvSpPr>
          <p:nvPr>
            <p:ph type="pic" idx="21"/>
          </p:nvPr>
        </p:nvSpPr>
        <p:spPr>
          <a:xfrm>
            <a:off x="4232001"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0" name="Picture Placeholder 2">
            <a:extLst>
              <a:ext uri="{FF2B5EF4-FFF2-40B4-BE49-F238E27FC236}">
                <a16:creationId xmlns:a16="http://schemas.microsoft.com/office/drawing/2014/main" id="{333CB904-35D1-654C-8571-0DC1F098EF99}"/>
              </a:ext>
            </a:extLst>
          </p:cNvPr>
          <p:cNvSpPr>
            <a:spLocks noGrp="1"/>
          </p:cNvSpPr>
          <p:nvPr>
            <p:ph type="pic" idx="22"/>
          </p:nvPr>
        </p:nvSpPr>
        <p:spPr>
          <a:xfrm>
            <a:off x="8220676"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95134765"/>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27_Six image_Teal">
    <p:bg>
      <p:bgPr>
        <a:solidFill>
          <a:schemeClr val="accent4"/>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3" name="Picture Placeholder 2">
            <a:extLst>
              <a:ext uri="{FF2B5EF4-FFF2-40B4-BE49-F238E27FC236}">
                <a16:creationId xmlns:a16="http://schemas.microsoft.com/office/drawing/2014/main" id="{866F1F46-8BF7-F44D-A5DD-18169F1AE240}"/>
              </a:ext>
            </a:extLst>
          </p:cNvPr>
          <p:cNvSpPr>
            <a:spLocks noGrp="1"/>
          </p:cNvSpPr>
          <p:nvPr>
            <p:ph type="pic" idx="18"/>
          </p:nvPr>
        </p:nvSpPr>
        <p:spPr>
          <a:xfrm>
            <a:off x="4232001"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4" name="Picture Placeholder 2">
            <a:extLst>
              <a:ext uri="{FF2B5EF4-FFF2-40B4-BE49-F238E27FC236}">
                <a16:creationId xmlns:a16="http://schemas.microsoft.com/office/drawing/2014/main" id="{7894623B-99F7-2F4D-9850-025DD83A6B81}"/>
              </a:ext>
            </a:extLst>
          </p:cNvPr>
          <p:cNvSpPr>
            <a:spLocks noGrp="1"/>
          </p:cNvSpPr>
          <p:nvPr>
            <p:ph type="pic" idx="19"/>
          </p:nvPr>
        </p:nvSpPr>
        <p:spPr>
          <a:xfrm>
            <a:off x="8220676"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41C6DE6A-0373-D246-8CE8-F9B099C43961}"/>
              </a:ext>
            </a:extLst>
          </p:cNvPr>
          <p:cNvSpPr>
            <a:spLocks noGrp="1"/>
          </p:cNvSpPr>
          <p:nvPr>
            <p:ph type="pic" idx="20"/>
          </p:nvPr>
        </p:nvSpPr>
        <p:spPr>
          <a:xfrm>
            <a:off x="243325"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9" name="Picture Placeholder 2">
            <a:extLst>
              <a:ext uri="{FF2B5EF4-FFF2-40B4-BE49-F238E27FC236}">
                <a16:creationId xmlns:a16="http://schemas.microsoft.com/office/drawing/2014/main" id="{D1F7FCD7-932F-4E4F-98BF-E867350B2526}"/>
              </a:ext>
            </a:extLst>
          </p:cNvPr>
          <p:cNvSpPr>
            <a:spLocks noGrp="1"/>
          </p:cNvSpPr>
          <p:nvPr>
            <p:ph type="pic" idx="21"/>
          </p:nvPr>
        </p:nvSpPr>
        <p:spPr>
          <a:xfrm>
            <a:off x="4232001"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0" name="Picture Placeholder 2">
            <a:extLst>
              <a:ext uri="{FF2B5EF4-FFF2-40B4-BE49-F238E27FC236}">
                <a16:creationId xmlns:a16="http://schemas.microsoft.com/office/drawing/2014/main" id="{333CB904-35D1-654C-8571-0DC1F098EF99}"/>
              </a:ext>
            </a:extLst>
          </p:cNvPr>
          <p:cNvSpPr>
            <a:spLocks noGrp="1"/>
          </p:cNvSpPr>
          <p:nvPr>
            <p:ph type="pic" idx="22"/>
          </p:nvPr>
        </p:nvSpPr>
        <p:spPr>
          <a:xfrm>
            <a:off x="8220676"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3145923297"/>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27_Six image_Yellow">
    <p:bg>
      <p:bgPr>
        <a:solidFill>
          <a:schemeClr val="accent5"/>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25F4D8C3-44DC-EC4C-8218-9817862AD8B2}"/>
              </a:ext>
            </a:extLst>
          </p:cNvPr>
          <p:cNvSpPr>
            <a:spLocks noGrp="1"/>
          </p:cNvSpPr>
          <p:nvPr>
            <p:ph type="pic" idx="17"/>
          </p:nvPr>
        </p:nvSpPr>
        <p:spPr>
          <a:xfrm>
            <a:off x="243325"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3" name="Picture Placeholder 2">
            <a:extLst>
              <a:ext uri="{FF2B5EF4-FFF2-40B4-BE49-F238E27FC236}">
                <a16:creationId xmlns:a16="http://schemas.microsoft.com/office/drawing/2014/main" id="{866F1F46-8BF7-F44D-A5DD-18169F1AE240}"/>
              </a:ext>
            </a:extLst>
          </p:cNvPr>
          <p:cNvSpPr>
            <a:spLocks noGrp="1"/>
          </p:cNvSpPr>
          <p:nvPr>
            <p:ph type="pic" idx="18"/>
          </p:nvPr>
        </p:nvSpPr>
        <p:spPr>
          <a:xfrm>
            <a:off x="4232001"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4" name="Picture Placeholder 2">
            <a:extLst>
              <a:ext uri="{FF2B5EF4-FFF2-40B4-BE49-F238E27FC236}">
                <a16:creationId xmlns:a16="http://schemas.microsoft.com/office/drawing/2014/main" id="{7894623B-99F7-2F4D-9850-025DD83A6B81}"/>
              </a:ext>
            </a:extLst>
          </p:cNvPr>
          <p:cNvSpPr>
            <a:spLocks noGrp="1"/>
          </p:cNvSpPr>
          <p:nvPr>
            <p:ph type="pic" idx="19"/>
          </p:nvPr>
        </p:nvSpPr>
        <p:spPr>
          <a:xfrm>
            <a:off x="8220676" y="228695"/>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8" name="Picture Placeholder 2">
            <a:extLst>
              <a:ext uri="{FF2B5EF4-FFF2-40B4-BE49-F238E27FC236}">
                <a16:creationId xmlns:a16="http://schemas.microsoft.com/office/drawing/2014/main" id="{41C6DE6A-0373-D246-8CE8-F9B099C43961}"/>
              </a:ext>
            </a:extLst>
          </p:cNvPr>
          <p:cNvSpPr>
            <a:spLocks noGrp="1"/>
          </p:cNvSpPr>
          <p:nvPr>
            <p:ph type="pic" idx="20"/>
          </p:nvPr>
        </p:nvSpPr>
        <p:spPr>
          <a:xfrm>
            <a:off x="243325"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9" name="Picture Placeholder 2">
            <a:extLst>
              <a:ext uri="{FF2B5EF4-FFF2-40B4-BE49-F238E27FC236}">
                <a16:creationId xmlns:a16="http://schemas.microsoft.com/office/drawing/2014/main" id="{D1F7FCD7-932F-4E4F-98BF-E867350B2526}"/>
              </a:ext>
            </a:extLst>
          </p:cNvPr>
          <p:cNvSpPr>
            <a:spLocks noGrp="1"/>
          </p:cNvSpPr>
          <p:nvPr>
            <p:ph type="pic" idx="21"/>
          </p:nvPr>
        </p:nvSpPr>
        <p:spPr>
          <a:xfrm>
            <a:off x="4232001"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0" name="Picture Placeholder 2">
            <a:extLst>
              <a:ext uri="{FF2B5EF4-FFF2-40B4-BE49-F238E27FC236}">
                <a16:creationId xmlns:a16="http://schemas.microsoft.com/office/drawing/2014/main" id="{333CB904-35D1-654C-8571-0DC1F098EF99}"/>
              </a:ext>
            </a:extLst>
          </p:cNvPr>
          <p:cNvSpPr>
            <a:spLocks noGrp="1"/>
          </p:cNvSpPr>
          <p:nvPr>
            <p:ph type="pic" idx="22"/>
          </p:nvPr>
        </p:nvSpPr>
        <p:spPr>
          <a:xfrm>
            <a:off x="8220676" y="3555219"/>
            <a:ext cx="3698053" cy="30466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4010803060"/>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28_Thank you">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9AB0A4ED-2314-3D4C-B853-E210126D102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68248" y="365731"/>
            <a:ext cx="1852690" cy="1852690"/>
          </a:xfrm>
          <a:prstGeom prst="rect">
            <a:avLst/>
          </a:prstGeom>
        </p:spPr>
      </p:pic>
      <p:sp>
        <p:nvSpPr>
          <p:cNvPr id="6" name="Title 1">
            <a:extLst>
              <a:ext uri="{FF2B5EF4-FFF2-40B4-BE49-F238E27FC236}">
                <a16:creationId xmlns:a16="http://schemas.microsoft.com/office/drawing/2014/main" id="{313B391B-0D66-E040-9DEA-5724859814EB}"/>
              </a:ext>
            </a:extLst>
          </p:cNvPr>
          <p:cNvSpPr txBox="1">
            <a:spLocks/>
          </p:cNvSpPr>
          <p:nvPr userDrawn="1"/>
        </p:nvSpPr>
        <p:spPr>
          <a:xfrm>
            <a:off x="371060" y="4162530"/>
            <a:ext cx="8520691" cy="23876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7200" b="1" i="0" kern="1200">
                <a:solidFill>
                  <a:schemeClr val="accent6"/>
                </a:solidFill>
                <a:latin typeface="Roobert" pitchFamily="2" charset="77"/>
                <a:ea typeface="+mj-ea"/>
                <a:cs typeface="+mj-cs"/>
              </a:defRPr>
            </a:lvl1pPr>
          </a:lstStyle>
          <a:p>
            <a:r>
              <a:rPr lang="en-GB" sz="13000"/>
              <a:t>Thank you</a:t>
            </a:r>
            <a:endParaRPr lang="en-US" sz="13000"/>
          </a:p>
        </p:txBody>
      </p:sp>
    </p:spTree>
    <p:extLst>
      <p:ext uri="{BB962C8B-B14F-4D97-AF65-F5344CB8AC3E}">
        <p14:creationId xmlns:p14="http://schemas.microsoft.com/office/powerpoint/2010/main" val="1758986847"/>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28_Thank you_Black">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13B391B-0D66-E040-9DEA-5724859814EB}"/>
              </a:ext>
            </a:extLst>
          </p:cNvPr>
          <p:cNvSpPr txBox="1">
            <a:spLocks/>
          </p:cNvSpPr>
          <p:nvPr userDrawn="1"/>
        </p:nvSpPr>
        <p:spPr>
          <a:xfrm>
            <a:off x="371060" y="4162530"/>
            <a:ext cx="8520691" cy="23876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7200" b="1" i="0" kern="1200">
                <a:solidFill>
                  <a:schemeClr val="accent6"/>
                </a:solidFill>
                <a:latin typeface="Roobert" pitchFamily="2" charset="77"/>
                <a:ea typeface="+mj-ea"/>
                <a:cs typeface="+mj-cs"/>
              </a:defRPr>
            </a:lvl1pPr>
          </a:lstStyle>
          <a:p>
            <a:r>
              <a:rPr lang="en-GB" sz="13000">
                <a:solidFill>
                  <a:schemeClr val="bg1"/>
                </a:solidFill>
              </a:rPr>
              <a:t>Thank you</a:t>
            </a:r>
            <a:endParaRPr lang="en-US" sz="13000">
              <a:solidFill>
                <a:schemeClr val="bg1"/>
              </a:solidFill>
            </a:endParaRPr>
          </a:p>
        </p:txBody>
      </p:sp>
      <p:pic>
        <p:nvPicPr>
          <p:cNvPr id="7" name="Graphic 6">
            <a:extLst>
              <a:ext uri="{FF2B5EF4-FFF2-40B4-BE49-F238E27FC236}">
                <a16:creationId xmlns:a16="http://schemas.microsoft.com/office/drawing/2014/main" id="{DB8425E8-6AAF-4246-AB08-6C906050424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68248" y="365731"/>
            <a:ext cx="1852690" cy="1852690"/>
          </a:xfrm>
          <a:prstGeom prst="rect">
            <a:avLst/>
          </a:prstGeom>
        </p:spPr>
      </p:pic>
    </p:spTree>
    <p:extLst>
      <p:ext uri="{BB962C8B-B14F-4D97-AF65-F5344CB8AC3E}">
        <p14:creationId xmlns:p14="http://schemas.microsoft.com/office/powerpoint/2010/main" val="1489834165"/>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28_Thank you_Red">
    <p:bg>
      <p:bgPr>
        <a:solidFill>
          <a:schemeClr val="accent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9AB0A4ED-2314-3D4C-B853-E210126D102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68248" y="365731"/>
            <a:ext cx="1852690" cy="1852690"/>
          </a:xfrm>
          <a:prstGeom prst="rect">
            <a:avLst/>
          </a:prstGeom>
        </p:spPr>
      </p:pic>
      <p:sp>
        <p:nvSpPr>
          <p:cNvPr id="6" name="Title 1">
            <a:extLst>
              <a:ext uri="{FF2B5EF4-FFF2-40B4-BE49-F238E27FC236}">
                <a16:creationId xmlns:a16="http://schemas.microsoft.com/office/drawing/2014/main" id="{313B391B-0D66-E040-9DEA-5724859814EB}"/>
              </a:ext>
            </a:extLst>
          </p:cNvPr>
          <p:cNvSpPr txBox="1">
            <a:spLocks/>
          </p:cNvSpPr>
          <p:nvPr userDrawn="1"/>
        </p:nvSpPr>
        <p:spPr>
          <a:xfrm>
            <a:off x="371060" y="4162530"/>
            <a:ext cx="8520691" cy="23876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7200" b="1" i="0" kern="1200">
                <a:solidFill>
                  <a:schemeClr val="accent6"/>
                </a:solidFill>
                <a:latin typeface="Roobert" pitchFamily="2" charset="77"/>
                <a:ea typeface="+mj-ea"/>
                <a:cs typeface="+mj-cs"/>
              </a:defRPr>
            </a:lvl1pPr>
          </a:lstStyle>
          <a:p>
            <a:r>
              <a:rPr lang="en-GB" sz="13000"/>
              <a:t>Thank you</a:t>
            </a:r>
            <a:endParaRPr lang="en-US" sz="13000"/>
          </a:p>
        </p:txBody>
      </p:sp>
    </p:spTree>
    <p:extLst>
      <p:ext uri="{BB962C8B-B14F-4D97-AF65-F5344CB8AC3E}">
        <p14:creationId xmlns:p14="http://schemas.microsoft.com/office/powerpoint/2010/main" val="4251227132"/>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28_Thank you_Grey">
    <p:bg>
      <p:bgPr>
        <a:solidFill>
          <a:schemeClr val="accent2"/>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9AB0A4ED-2314-3D4C-B853-E210126D102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68248" y="365731"/>
            <a:ext cx="1852690" cy="1852690"/>
          </a:xfrm>
          <a:prstGeom prst="rect">
            <a:avLst/>
          </a:prstGeom>
        </p:spPr>
      </p:pic>
      <p:sp>
        <p:nvSpPr>
          <p:cNvPr id="6" name="Title 1">
            <a:extLst>
              <a:ext uri="{FF2B5EF4-FFF2-40B4-BE49-F238E27FC236}">
                <a16:creationId xmlns:a16="http://schemas.microsoft.com/office/drawing/2014/main" id="{313B391B-0D66-E040-9DEA-5724859814EB}"/>
              </a:ext>
            </a:extLst>
          </p:cNvPr>
          <p:cNvSpPr txBox="1">
            <a:spLocks/>
          </p:cNvSpPr>
          <p:nvPr userDrawn="1"/>
        </p:nvSpPr>
        <p:spPr>
          <a:xfrm>
            <a:off x="371060" y="4162530"/>
            <a:ext cx="8520691" cy="23876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7200" b="1" i="0" kern="1200">
                <a:solidFill>
                  <a:schemeClr val="accent6"/>
                </a:solidFill>
                <a:latin typeface="Roobert" pitchFamily="2" charset="77"/>
                <a:ea typeface="+mj-ea"/>
                <a:cs typeface="+mj-cs"/>
              </a:defRPr>
            </a:lvl1pPr>
          </a:lstStyle>
          <a:p>
            <a:r>
              <a:rPr lang="en-GB" sz="13000"/>
              <a:t>Thank you</a:t>
            </a:r>
            <a:endParaRPr lang="en-US" sz="13000"/>
          </a:p>
        </p:txBody>
      </p:sp>
    </p:spTree>
    <p:extLst>
      <p:ext uri="{BB962C8B-B14F-4D97-AF65-F5344CB8AC3E}">
        <p14:creationId xmlns:p14="http://schemas.microsoft.com/office/powerpoint/2010/main" val="1469641424"/>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28_Thank you_Orange">
    <p:bg>
      <p:bgPr>
        <a:solidFill>
          <a:schemeClr val="accent3"/>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9AB0A4ED-2314-3D4C-B853-E210126D102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68248" y="365731"/>
            <a:ext cx="1852690" cy="1852690"/>
          </a:xfrm>
          <a:prstGeom prst="rect">
            <a:avLst/>
          </a:prstGeom>
        </p:spPr>
      </p:pic>
      <p:sp>
        <p:nvSpPr>
          <p:cNvPr id="6" name="Title 1">
            <a:extLst>
              <a:ext uri="{FF2B5EF4-FFF2-40B4-BE49-F238E27FC236}">
                <a16:creationId xmlns:a16="http://schemas.microsoft.com/office/drawing/2014/main" id="{313B391B-0D66-E040-9DEA-5724859814EB}"/>
              </a:ext>
            </a:extLst>
          </p:cNvPr>
          <p:cNvSpPr txBox="1">
            <a:spLocks/>
          </p:cNvSpPr>
          <p:nvPr userDrawn="1"/>
        </p:nvSpPr>
        <p:spPr>
          <a:xfrm>
            <a:off x="371060" y="4162530"/>
            <a:ext cx="8520691" cy="23876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7200" b="1" i="0" kern="1200">
                <a:solidFill>
                  <a:schemeClr val="accent6"/>
                </a:solidFill>
                <a:latin typeface="Roobert" pitchFamily="2" charset="77"/>
                <a:ea typeface="+mj-ea"/>
                <a:cs typeface="+mj-cs"/>
              </a:defRPr>
            </a:lvl1pPr>
          </a:lstStyle>
          <a:p>
            <a:r>
              <a:rPr lang="en-GB" sz="13000"/>
              <a:t>Thank you</a:t>
            </a:r>
            <a:endParaRPr lang="en-US" sz="13000"/>
          </a:p>
        </p:txBody>
      </p:sp>
    </p:spTree>
    <p:extLst>
      <p:ext uri="{BB962C8B-B14F-4D97-AF65-F5344CB8AC3E}">
        <p14:creationId xmlns:p14="http://schemas.microsoft.com/office/powerpoint/2010/main" val="3158823283"/>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28_Thank you_Teal">
    <p:bg>
      <p:bgPr>
        <a:solidFill>
          <a:schemeClr val="accent4"/>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9AB0A4ED-2314-3D4C-B853-E210126D102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68248" y="365731"/>
            <a:ext cx="1852690" cy="1852690"/>
          </a:xfrm>
          <a:prstGeom prst="rect">
            <a:avLst/>
          </a:prstGeom>
        </p:spPr>
      </p:pic>
      <p:sp>
        <p:nvSpPr>
          <p:cNvPr id="6" name="Title 1">
            <a:extLst>
              <a:ext uri="{FF2B5EF4-FFF2-40B4-BE49-F238E27FC236}">
                <a16:creationId xmlns:a16="http://schemas.microsoft.com/office/drawing/2014/main" id="{313B391B-0D66-E040-9DEA-5724859814EB}"/>
              </a:ext>
            </a:extLst>
          </p:cNvPr>
          <p:cNvSpPr txBox="1">
            <a:spLocks/>
          </p:cNvSpPr>
          <p:nvPr userDrawn="1"/>
        </p:nvSpPr>
        <p:spPr>
          <a:xfrm>
            <a:off x="371060" y="4162530"/>
            <a:ext cx="8520691" cy="23876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7200" b="1" i="0" kern="1200">
                <a:solidFill>
                  <a:schemeClr val="accent6"/>
                </a:solidFill>
                <a:latin typeface="Roobert" pitchFamily="2" charset="77"/>
                <a:ea typeface="+mj-ea"/>
                <a:cs typeface="+mj-cs"/>
              </a:defRPr>
            </a:lvl1pPr>
          </a:lstStyle>
          <a:p>
            <a:r>
              <a:rPr lang="en-GB" sz="13000"/>
              <a:t>Thank you</a:t>
            </a:r>
            <a:endParaRPr lang="en-US" sz="13000"/>
          </a:p>
        </p:txBody>
      </p:sp>
    </p:spTree>
    <p:extLst>
      <p:ext uri="{BB962C8B-B14F-4D97-AF65-F5344CB8AC3E}">
        <p14:creationId xmlns:p14="http://schemas.microsoft.com/office/powerpoint/2010/main" val="3799358802"/>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31_Title Slide_Yellow">
    <p:bg>
      <p:bgPr>
        <a:solidFill>
          <a:schemeClr val="accent5"/>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9AB0A4ED-2314-3D4C-B853-E210126D102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68248" y="365731"/>
            <a:ext cx="1852690" cy="1852690"/>
          </a:xfrm>
          <a:prstGeom prst="rect">
            <a:avLst/>
          </a:prstGeom>
        </p:spPr>
      </p:pic>
      <p:sp>
        <p:nvSpPr>
          <p:cNvPr id="6" name="Title 1">
            <a:extLst>
              <a:ext uri="{FF2B5EF4-FFF2-40B4-BE49-F238E27FC236}">
                <a16:creationId xmlns:a16="http://schemas.microsoft.com/office/drawing/2014/main" id="{313B391B-0D66-E040-9DEA-5724859814EB}"/>
              </a:ext>
            </a:extLst>
          </p:cNvPr>
          <p:cNvSpPr txBox="1">
            <a:spLocks/>
          </p:cNvSpPr>
          <p:nvPr userDrawn="1"/>
        </p:nvSpPr>
        <p:spPr>
          <a:xfrm>
            <a:off x="371060" y="4162530"/>
            <a:ext cx="8520691" cy="23876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7200" b="1" i="0" kern="1200">
                <a:solidFill>
                  <a:schemeClr val="accent6"/>
                </a:solidFill>
                <a:latin typeface="Roobert" pitchFamily="2" charset="77"/>
                <a:ea typeface="+mj-ea"/>
                <a:cs typeface="+mj-cs"/>
              </a:defRPr>
            </a:lvl1pPr>
          </a:lstStyle>
          <a:p>
            <a:r>
              <a:rPr lang="en-GB" sz="13000"/>
              <a:t>Thank you</a:t>
            </a:r>
            <a:endParaRPr lang="en-US" sz="13000"/>
          </a:p>
        </p:txBody>
      </p:sp>
    </p:spTree>
    <p:extLst>
      <p:ext uri="{BB962C8B-B14F-4D97-AF65-F5344CB8AC3E}">
        <p14:creationId xmlns:p14="http://schemas.microsoft.com/office/powerpoint/2010/main" val="22900182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03_Title_Image B">
    <p:bg>
      <p:bgPr>
        <a:solidFill>
          <a:schemeClr val="bg1"/>
        </a:solidFill>
        <a:effectLst/>
      </p:bgPr>
    </p:bg>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3CF51BBB-25CE-8F46-ACF1-E279E186F55E}"/>
              </a:ext>
            </a:extLst>
          </p:cNvPr>
          <p:cNvSpPr>
            <a:spLocks noGrp="1"/>
          </p:cNvSpPr>
          <p:nvPr>
            <p:ph type="pic" idx="10"/>
          </p:nvPr>
        </p:nvSpPr>
        <p:spPr>
          <a:xfrm>
            <a:off x="-24686" y="-27541"/>
            <a:ext cx="12216685" cy="688554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bg1"/>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6" name="Text Placeholder 10">
            <a:extLst>
              <a:ext uri="{FF2B5EF4-FFF2-40B4-BE49-F238E27FC236}">
                <a16:creationId xmlns:a16="http://schemas.microsoft.com/office/drawing/2014/main" id="{D0721C97-4DD7-0541-B4A8-EB636C333477}"/>
              </a:ext>
            </a:extLst>
          </p:cNvPr>
          <p:cNvSpPr>
            <a:spLocks noGrp="1"/>
          </p:cNvSpPr>
          <p:nvPr>
            <p:ph type="body" sz="quarter" idx="12" hasCustomPrompt="1"/>
          </p:nvPr>
        </p:nvSpPr>
        <p:spPr>
          <a:xfrm>
            <a:off x="9967913" y="365125"/>
            <a:ext cx="1852612" cy="1852613"/>
          </a:xfr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en-GB"/>
              <a:t> </a:t>
            </a:r>
            <a:endParaRPr lang="en-US"/>
          </a:p>
        </p:txBody>
      </p:sp>
    </p:spTree>
    <p:extLst>
      <p:ext uri="{BB962C8B-B14F-4D97-AF65-F5344CB8AC3E}">
        <p14:creationId xmlns:p14="http://schemas.microsoft.com/office/powerpoint/2010/main" val="683228368"/>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276873"/>
            <a:ext cx="10363200" cy="1470025"/>
          </a:xfrm>
          <a:prstGeom prst="rect">
            <a:avLst/>
          </a:prstGeom>
        </p:spPr>
        <p:txBody>
          <a:bodyPr/>
          <a:lstStyle>
            <a:lvl1pPr algn="ctr">
              <a:defRPr sz="3800" b="0" i="0">
                <a:solidFill>
                  <a:schemeClr val="bg1"/>
                </a:solidFill>
                <a:latin typeface="Montserrat Medium" charset="0"/>
                <a:ea typeface="Montserrat Medium" charset="0"/>
                <a:cs typeface="Montserrat Medium" charset="0"/>
              </a:defRPr>
            </a:lvl1p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sz="2800" b="0" i="0">
                <a:solidFill>
                  <a:schemeClr val="bg1"/>
                </a:solidFill>
                <a:latin typeface="Montserrat" charset="0"/>
                <a:ea typeface="Montserrat" charset="0"/>
                <a:cs typeface="Montserrat" charset="0"/>
              </a:defRPr>
            </a:lvl1pPr>
            <a:lvl2pPr marL="457177" indent="0" algn="ctr">
              <a:buNone/>
              <a:defRPr/>
            </a:lvl2pPr>
            <a:lvl3pPr marL="914353" indent="0" algn="ctr">
              <a:buNone/>
              <a:defRPr/>
            </a:lvl3pPr>
            <a:lvl4pPr marL="1371530" indent="0" algn="ctr">
              <a:buNone/>
              <a:defRPr/>
            </a:lvl4pPr>
            <a:lvl5pPr marL="1828706" indent="0" algn="ctr">
              <a:buNone/>
              <a:defRPr/>
            </a:lvl5pPr>
            <a:lvl6pPr marL="2285883" indent="0" algn="ctr">
              <a:buNone/>
              <a:defRPr/>
            </a:lvl6pPr>
            <a:lvl7pPr marL="2743060" indent="0" algn="ctr">
              <a:buNone/>
              <a:defRPr/>
            </a:lvl7pPr>
            <a:lvl8pPr marL="3200236" indent="0" algn="ctr">
              <a:buNone/>
              <a:defRPr/>
            </a:lvl8pPr>
            <a:lvl9pPr marL="3657413"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482925494"/>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14767B8E-BA29-4E2F-A4EE-0A8B048EAAC6}"/>
              </a:ext>
            </a:extLst>
          </p:cNvPr>
          <p:cNvSpPr/>
          <p:nvPr userDrawn="1"/>
        </p:nvSpPr>
        <p:spPr>
          <a:xfrm>
            <a:off x="7410997" y="905055"/>
            <a:ext cx="2795450" cy="27954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D8A3F6BB-F094-454C-8A43-E4B5E26BD0C8}"/>
              </a:ext>
            </a:extLst>
          </p:cNvPr>
          <p:cNvSpPr/>
          <p:nvPr userDrawn="1"/>
        </p:nvSpPr>
        <p:spPr>
          <a:xfrm>
            <a:off x="5586552" y="2955923"/>
            <a:ext cx="2795450" cy="27954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362B83F2-F050-497C-8186-5778E4447691}"/>
              </a:ext>
            </a:extLst>
          </p:cNvPr>
          <p:cNvSpPr/>
          <p:nvPr userDrawn="1"/>
        </p:nvSpPr>
        <p:spPr>
          <a:xfrm>
            <a:off x="6048109" y="6343650"/>
            <a:ext cx="2795450" cy="27954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9FF09059-7531-4C7E-9141-E15FB509DBA9}"/>
              </a:ext>
            </a:extLst>
          </p:cNvPr>
          <p:cNvSpPr/>
          <p:nvPr userDrawn="1"/>
        </p:nvSpPr>
        <p:spPr>
          <a:xfrm>
            <a:off x="8593184" y="4453255"/>
            <a:ext cx="2795450" cy="27954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BD91FE02-290F-48F6-8FD0-DDF4B8E1CA33}"/>
              </a:ext>
            </a:extLst>
          </p:cNvPr>
          <p:cNvSpPr/>
          <p:nvPr userDrawn="1"/>
        </p:nvSpPr>
        <p:spPr>
          <a:xfrm>
            <a:off x="11715154" y="3347858"/>
            <a:ext cx="2795450" cy="27954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5B2B5674-E6D7-4F67-8781-9060DC3E4E3C}"/>
              </a:ext>
            </a:extLst>
          </p:cNvPr>
          <p:cNvSpPr/>
          <p:nvPr userDrawn="1"/>
        </p:nvSpPr>
        <p:spPr>
          <a:xfrm>
            <a:off x="10903131" y="350545"/>
            <a:ext cx="2795450" cy="27954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AE084E4-E041-4FB0-AB09-84056A0D387E}"/>
              </a:ext>
            </a:extLst>
          </p:cNvPr>
          <p:cNvSpPr>
            <a:spLocks noGrp="1"/>
          </p:cNvSpPr>
          <p:nvPr>
            <p:ph type="ctrTitle"/>
          </p:nvPr>
        </p:nvSpPr>
        <p:spPr>
          <a:xfrm>
            <a:off x="494262" y="599010"/>
            <a:ext cx="9982149" cy="5093970"/>
          </a:xfrm>
        </p:spPr>
        <p:txBody>
          <a:bodyPr anchor="t" anchorCtr="0"/>
          <a:lstStyle>
            <a:lvl1pPr algn="l">
              <a:lnSpc>
                <a:spcPts val="10000"/>
              </a:lnSpc>
              <a:defRPr sz="10000" b="1"/>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F8091E69-3DFE-401B-BEB9-9A9087E8C3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EA8FDD-263F-448D-B08F-2045A7A902A1}"/>
              </a:ext>
            </a:extLst>
          </p:cNvPr>
          <p:cNvSpPr>
            <a:spLocks noGrp="1"/>
          </p:cNvSpPr>
          <p:nvPr>
            <p:ph type="sldNum" sz="quarter" idx="12"/>
          </p:nvPr>
        </p:nvSpPr>
        <p:spPr/>
        <p:txBody>
          <a:bodyPr/>
          <a:lstStyle/>
          <a:p>
            <a:fld id="{6413D6DA-8EEE-4B4F-9414-22EAFE7244E1}" type="slidenum">
              <a:rPr lang="en-GB" smtClean="0"/>
              <a:t>‹#›</a:t>
            </a:fld>
            <a:endParaRPr lang="en-GB"/>
          </a:p>
        </p:txBody>
      </p:sp>
      <p:pic>
        <p:nvPicPr>
          <p:cNvPr id="15" name="Picture 14">
            <a:extLst>
              <a:ext uri="{FF2B5EF4-FFF2-40B4-BE49-F238E27FC236}">
                <a16:creationId xmlns:a16="http://schemas.microsoft.com/office/drawing/2014/main" id="{383BAECC-D593-4E61-9125-364A40A5549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274630" y="5929583"/>
            <a:ext cx="2405688" cy="438106"/>
          </a:xfrm>
          <a:prstGeom prst="rect">
            <a:avLst/>
          </a:prstGeom>
        </p:spPr>
      </p:pic>
    </p:spTree>
    <p:extLst>
      <p:ext uri="{BB962C8B-B14F-4D97-AF65-F5344CB8AC3E}">
        <p14:creationId xmlns:p14="http://schemas.microsoft.com/office/powerpoint/2010/main" val="862824951"/>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E391B-EFA1-423C-B4A1-CE256DC4F293}"/>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BD8E763-F604-4182-863F-BA4980388939}"/>
              </a:ext>
            </a:extLst>
          </p:cNvPr>
          <p:cNvSpPr>
            <a:spLocks noGrp="1"/>
          </p:cNvSpPr>
          <p:nvPr>
            <p:ph idx="1"/>
          </p:nvPr>
        </p:nvSpPr>
        <p:spPr/>
        <p:txBody>
          <a:bodyPr/>
          <a:lstStyle>
            <a:lvl1pPr>
              <a:lnSpc>
                <a:spcPct val="150000"/>
              </a:lnSpc>
              <a:defRPr>
                <a:solidFill>
                  <a:schemeClr val="tx1"/>
                </a:solidFill>
              </a:defRPr>
            </a:lvl1pPr>
            <a:lvl2pPr>
              <a:lnSpc>
                <a:spcPct val="150000"/>
              </a:lnSpc>
              <a:defRPr>
                <a:solidFill>
                  <a:schemeClr val="tx1"/>
                </a:solidFill>
              </a:defRPr>
            </a:lvl2pPr>
            <a:lvl3pPr>
              <a:lnSpc>
                <a:spcPct val="150000"/>
              </a:lnSpc>
              <a:defRPr>
                <a:solidFill>
                  <a:schemeClr val="tx1"/>
                </a:solidFill>
              </a:defRPr>
            </a:lvl3pPr>
            <a:lvl4pPr>
              <a:lnSpc>
                <a:spcPct val="150000"/>
              </a:lnSpc>
              <a:defRPr>
                <a:solidFill>
                  <a:schemeClr val="tx1"/>
                </a:solidFill>
              </a:defRPr>
            </a:lvl4pPr>
            <a:lvl5pPr>
              <a:lnSpc>
                <a:spcPct val="150000"/>
              </a:lnSpc>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7F5491A-B283-41D3-A567-0E31EDBB1945}"/>
              </a:ext>
            </a:extLst>
          </p:cNvPr>
          <p:cNvSpPr>
            <a:spLocks noGrp="1"/>
          </p:cNvSpPr>
          <p:nvPr>
            <p:ph type="ftr" sz="quarter" idx="11"/>
          </p:nvPr>
        </p:nvSpPr>
        <p:spPr/>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C96F6ACC-7B08-41CA-8CC0-703A75EB6E37}"/>
              </a:ext>
            </a:extLst>
          </p:cNvPr>
          <p:cNvSpPr>
            <a:spLocks noGrp="1"/>
          </p:cNvSpPr>
          <p:nvPr>
            <p:ph type="sldNum" sz="quarter" idx="12"/>
          </p:nvPr>
        </p:nvSpPr>
        <p:spPr/>
        <p:txBody>
          <a:bodyPr/>
          <a:lstStyle>
            <a:lvl1pPr>
              <a:defRPr>
                <a:solidFill>
                  <a:schemeClr val="tx1"/>
                </a:solidFill>
              </a:defRPr>
            </a:lvl1pPr>
          </a:lstStyle>
          <a:p>
            <a:fld id="{6413D6DA-8EEE-4B4F-9414-22EAFE7244E1}" type="slidenum">
              <a:rPr lang="en-GB" smtClean="0"/>
              <a:pPr/>
              <a:t>‹#›</a:t>
            </a:fld>
            <a:endParaRPr lang="en-GB"/>
          </a:p>
        </p:txBody>
      </p:sp>
    </p:spTree>
    <p:extLst>
      <p:ext uri="{BB962C8B-B14F-4D97-AF65-F5344CB8AC3E}">
        <p14:creationId xmlns:p14="http://schemas.microsoft.com/office/powerpoint/2010/main" val="2716651861"/>
      </p:ext>
    </p:extLst>
  </p:cSld>
  <p:clrMapOvr>
    <a:overrideClrMapping bg1="lt1" tx1="dk1" bg2="lt2" tx2="dk2" accent1="accent1" accent2="accent2" accent3="accent3" accent4="accent4" accent5="accent5" accent6="accent6" hlink="hlink" folHlink="folHlink"/>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E7E5D33D-1C19-4473-B0EC-6841FF57F042}"/>
              </a:ext>
            </a:extLst>
          </p:cNvPr>
          <p:cNvSpPr>
            <a:spLocks noGrp="1"/>
          </p:cNvSpPr>
          <p:nvPr>
            <p:ph type="pic" sz="quarter" idx="13"/>
          </p:nvPr>
        </p:nvSpPr>
        <p:spPr>
          <a:xfrm>
            <a:off x="5892754" y="0"/>
            <a:ext cx="6278901" cy="6857999"/>
          </a:xfrm>
          <a:custGeom>
            <a:avLst/>
            <a:gdLst>
              <a:gd name="connsiteX0" fmla="*/ 0 w 6278901"/>
              <a:gd name="connsiteY0" fmla="*/ 0 h 6857999"/>
              <a:gd name="connsiteX1" fmla="*/ 4204073 w 6278901"/>
              <a:gd name="connsiteY1" fmla="*/ 0 h 6857999"/>
              <a:gd name="connsiteX2" fmla="*/ 4457333 w 6278901"/>
              <a:gd name="connsiteY2" fmla="*/ 455262 h 6857999"/>
              <a:gd name="connsiteX3" fmla="*/ 6205601 w 6278901"/>
              <a:gd name="connsiteY3" fmla="*/ 2395040 h 6857999"/>
              <a:gd name="connsiteX4" fmla="*/ 6278901 w 6278901"/>
              <a:gd name="connsiteY4" fmla="*/ 2443059 h 6857999"/>
              <a:gd name="connsiteX5" fmla="*/ 6278901 w 6278901"/>
              <a:gd name="connsiteY5" fmla="*/ 5600422 h 6857999"/>
              <a:gd name="connsiteX6" fmla="*/ 6165751 w 6278901"/>
              <a:gd name="connsiteY6" fmla="*/ 5536608 h 6857999"/>
              <a:gd name="connsiteX7" fmla="*/ 3202245 w 6278901"/>
              <a:gd name="connsiteY7" fmla="*/ 5844083 h 6857999"/>
              <a:gd name="connsiteX8" fmla="*/ 1739556 w 6278901"/>
              <a:gd name="connsiteY8" fmla="*/ 6781758 h 6857999"/>
              <a:gd name="connsiteX9" fmla="*/ 1661612 w 6278901"/>
              <a:gd name="connsiteY9" fmla="*/ 6857999 h 6857999"/>
              <a:gd name="connsiteX10" fmla="*/ 344668 w 6278901"/>
              <a:gd name="connsiteY10" fmla="*/ 6857999 h 6857999"/>
              <a:gd name="connsiteX11" fmla="*/ 427331 w 6278901"/>
              <a:gd name="connsiteY11" fmla="*/ 6647848 h 6857999"/>
              <a:gd name="connsiteX12" fmla="*/ 638374 w 6278901"/>
              <a:gd name="connsiteY12" fmla="*/ 1958905 h 6857999"/>
              <a:gd name="connsiteX13" fmla="*/ 58718 w 6278901"/>
              <a:gd name="connsiteY13" fmla="*/ 13055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78901" h="6857999">
                <a:moveTo>
                  <a:pt x="0" y="0"/>
                </a:moveTo>
                <a:lnTo>
                  <a:pt x="4204073" y="0"/>
                </a:lnTo>
                <a:lnTo>
                  <a:pt x="4457333" y="455262"/>
                </a:lnTo>
                <a:cubicBezTo>
                  <a:pt x="4954374" y="1279020"/>
                  <a:pt x="5555713" y="1944545"/>
                  <a:pt x="6205601" y="2395040"/>
                </a:cubicBezTo>
                <a:lnTo>
                  <a:pt x="6278901" y="2443059"/>
                </a:lnTo>
                <a:lnTo>
                  <a:pt x="6278901" y="5600422"/>
                </a:lnTo>
                <a:lnTo>
                  <a:pt x="6165751" y="5536608"/>
                </a:lnTo>
                <a:cubicBezTo>
                  <a:pt x="5517410" y="5228923"/>
                  <a:pt x="4364291" y="5324946"/>
                  <a:pt x="3202245" y="5844083"/>
                </a:cubicBezTo>
                <a:cubicBezTo>
                  <a:pt x="2621222" y="6103651"/>
                  <a:pt x="2120476" y="6432137"/>
                  <a:pt x="1739556" y="6781758"/>
                </a:cubicBezTo>
                <a:lnTo>
                  <a:pt x="1661612" y="6857999"/>
                </a:lnTo>
                <a:lnTo>
                  <a:pt x="344668" y="6857999"/>
                </a:lnTo>
                <a:lnTo>
                  <a:pt x="427331" y="6647848"/>
                </a:lnTo>
                <a:cubicBezTo>
                  <a:pt x="902770" y="5357331"/>
                  <a:pt x="1010681" y="3692388"/>
                  <a:pt x="638374" y="1958905"/>
                </a:cubicBezTo>
                <a:cubicBezTo>
                  <a:pt x="498759" y="1308848"/>
                  <a:pt x="301526" y="695309"/>
                  <a:pt x="58718" y="130555"/>
                </a:cubicBezTo>
                <a:close/>
              </a:path>
            </a:pathLst>
          </a:custGeom>
          <a:solidFill>
            <a:schemeClr val="bg1">
              <a:lumMod val="85000"/>
            </a:schemeClr>
          </a:solidFill>
          <a:ln>
            <a:noFill/>
          </a:ln>
        </p:spPr>
        <p:txBody>
          <a:bodyPr wrap="square" anchor="ctr" anchorCtr="0">
            <a:noAutofit/>
          </a:bodyPr>
          <a:lstStyle>
            <a:lvl1pPr algn="ctr">
              <a:defRPr/>
            </a:lvl1pPr>
          </a:lstStyle>
          <a:p>
            <a:endParaRPr lang="en-GB"/>
          </a:p>
        </p:txBody>
      </p:sp>
      <p:sp>
        <p:nvSpPr>
          <p:cNvPr id="2" name="Title 1">
            <a:extLst>
              <a:ext uri="{FF2B5EF4-FFF2-40B4-BE49-F238E27FC236}">
                <a16:creationId xmlns:a16="http://schemas.microsoft.com/office/drawing/2014/main" id="{6DC44F55-85D5-4326-A500-57FBF2D6FE22}"/>
              </a:ext>
            </a:extLst>
          </p:cNvPr>
          <p:cNvSpPr>
            <a:spLocks noGrp="1"/>
          </p:cNvSpPr>
          <p:nvPr>
            <p:ph type="title"/>
          </p:nvPr>
        </p:nvSpPr>
        <p:spPr>
          <a:xfrm>
            <a:off x="494262" y="514350"/>
            <a:ext cx="5932663" cy="5843588"/>
          </a:xfrm>
        </p:spPr>
        <p:txBody>
          <a:bodyPr anchor="ctr" anchorCtr="0"/>
          <a:lstStyle>
            <a:lvl1pPr>
              <a:defRPr sz="6000"/>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61327E1E-05A4-4C3E-990C-7A998F874F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171DF1-5FF9-42F9-A7C4-966DB991D804}"/>
              </a:ext>
            </a:extLst>
          </p:cNvPr>
          <p:cNvSpPr>
            <a:spLocks noGrp="1"/>
          </p:cNvSpPr>
          <p:nvPr>
            <p:ph type="sldNum" sz="quarter" idx="12"/>
          </p:nvPr>
        </p:nvSpPr>
        <p:spPr/>
        <p:txBody>
          <a:bodyPr/>
          <a:lstStyle/>
          <a:p>
            <a:fld id="{6413D6DA-8EEE-4B4F-9414-22EAFE7244E1}" type="slidenum">
              <a:rPr lang="en-GB" smtClean="0"/>
              <a:t>‹#›</a:t>
            </a:fld>
            <a:endParaRPr lang="en-GB"/>
          </a:p>
        </p:txBody>
      </p:sp>
    </p:spTree>
    <p:extLst>
      <p:ext uri="{BB962C8B-B14F-4D97-AF65-F5344CB8AC3E}">
        <p14:creationId xmlns:p14="http://schemas.microsoft.com/office/powerpoint/2010/main" val="2086015997"/>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1EBC3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E7E5D33D-1C19-4473-B0EC-6841FF57F042}"/>
              </a:ext>
            </a:extLst>
          </p:cNvPr>
          <p:cNvSpPr>
            <a:spLocks noGrp="1"/>
          </p:cNvSpPr>
          <p:nvPr>
            <p:ph type="pic" sz="quarter" idx="13"/>
          </p:nvPr>
        </p:nvSpPr>
        <p:spPr>
          <a:xfrm>
            <a:off x="5892754" y="0"/>
            <a:ext cx="6278901" cy="6857999"/>
          </a:xfrm>
          <a:custGeom>
            <a:avLst/>
            <a:gdLst>
              <a:gd name="connsiteX0" fmla="*/ 0 w 6278901"/>
              <a:gd name="connsiteY0" fmla="*/ 0 h 6857999"/>
              <a:gd name="connsiteX1" fmla="*/ 4204073 w 6278901"/>
              <a:gd name="connsiteY1" fmla="*/ 0 h 6857999"/>
              <a:gd name="connsiteX2" fmla="*/ 4457333 w 6278901"/>
              <a:gd name="connsiteY2" fmla="*/ 455262 h 6857999"/>
              <a:gd name="connsiteX3" fmla="*/ 6205601 w 6278901"/>
              <a:gd name="connsiteY3" fmla="*/ 2395040 h 6857999"/>
              <a:gd name="connsiteX4" fmla="*/ 6278901 w 6278901"/>
              <a:gd name="connsiteY4" fmla="*/ 2443059 h 6857999"/>
              <a:gd name="connsiteX5" fmla="*/ 6278901 w 6278901"/>
              <a:gd name="connsiteY5" fmla="*/ 5600422 h 6857999"/>
              <a:gd name="connsiteX6" fmla="*/ 6165751 w 6278901"/>
              <a:gd name="connsiteY6" fmla="*/ 5536608 h 6857999"/>
              <a:gd name="connsiteX7" fmla="*/ 3202245 w 6278901"/>
              <a:gd name="connsiteY7" fmla="*/ 5844083 h 6857999"/>
              <a:gd name="connsiteX8" fmla="*/ 1739556 w 6278901"/>
              <a:gd name="connsiteY8" fmla="*/ 6781758 h 6857999"/>
              <a:gd name="connsiteX9" fmla="*/ 1661612 w 6278901"/>
              <a:gd name="connsiteY9" fmla="*/ 6857999 h 6857999"/>
              <a:gd name="connsiteX10" fmla="*/ 344668 w 6278901"/>
              <a:gd name="connsiteY10" fmla="*/ 6857999 h 6857999"/>
              <a:gd name="connsiteX11" fmla="*/ 427331 w 6278901"/>
              <a:gd name="connsiteY11" fmla="*/ 6647848 h 6857999"/>
              <a:gd name="connsiteX12" fmla="*/ 638374 w 6278901"/>
              <a:gd name="connsiteY12" fmla="*/ 1958905 h 6857999"/>
              <a:gd name="connsiteX13" fmla="*/ 58718 w 6278901"/>
              <a:gd name="connsiteY13" fmla="*/ 13055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78901" h="6857999">
                <a:moveTo>
                  <a:pt x="0" y="0"/>
                </a:moveTo>
                <a:lnTo>
                  <a:pt x="4204073" y="0"/>
                </a:lnTo>
                <a:lnTo>
                  <a:pt x="4457333" y="455262"/>
                </a:lnTo>
                <a:cubicBezTo>
                  <a:pt x="4954374" y="1279020"/>
                  <a:pt x="5555713" y="1944545"/>
                  <a:pt x="6205601" y="2395040"/>
                </a:cubicBezTo>
                <a:lnTo>
                  <a:pt x="6278901" y="2443059"/>
                </a:lnTo>
                <a:lnTo>
                  <a:pt x="6278901" y="5600422"/>
                </a:lnTo>
                <a:lnTo>
                  <a:pt x="6165751" y="5536608"/>
                </a:lnTo>
                <a:cubicBezTo>
                  <a:pt x="5517410" y="5228923"/>
                  <a:pt x="4364291" y="5324946"/>
                  <a:pt x="3202245" y="5844083"/>
                </a:cubicBezTo>
                <a:cubicBezTo>
                  <a:pt x="2621222" y="6103651"/>
                  <a:pt x="2120476" y="6432137"/>
                  <a:pt x="1739556" y="6781758"/>
                </a:cubicBezTo>
                <a:lnTo>
                  <a:pt x="1661612" y="6857999"/>
                </a:lnTo>
                <a:lnTo>
                  <a:pt x="344668" y="6857999"/>
                </a:lnTo>
                <a:lnTo>
                  <a:pt x="427331" y="6647848"/>
                </a:lnTo>
                <a:cubicBezTo>
                  <a:pt x="902770" y="5357331"/>
                  <a:pt x="1010681" y="3692388"/>
                  <a:pt x="638374" y="1958905"/>
                </a:cubicBezTo>
                <a:cubicBezTo>
                  <a:pt x="498759" y="1308848"/>
                  <a:pt x="301526" y="695309"/>
                  <a:pt x="58718" y="130555"/>
                </a:cubicBezTo>
                <a:close/>
              </a:path>
            </a:pathLst>
          </a:custGeom>
          <a:solidFill>
            <a:schemeClr val="bg1">
              <a:lumMod val="85000"/>
            </a:schemeClr>
          </a:solidFill>
          <a:ln>
            <a:noFill/>
          </a:ln>
        </p:spPr>
        <p:txBody>
          <a:bodyPr wrap="square" anchor="ctr" anchorCtr="0">
            <a:noAutofit/>
          </a:bodyPr>
          <a:lstStyle>
            <a:lvl1pPr algn="ctr">
              <a:defRPr/>
            </a:lvl1pPr>
          </a:lstStyle>
          <a:p>
            <a:endParaRPr lang="en-GB"/>
          </a:p>
        </p:txBody>
      </p:sp>
      <p:sp>
        <p:nvSpPr>
          <p:cNvPr id="2" name="Title 1">
            <a:extLst>
              <a:ext uri="{FF2B5EF4-FFF2-40B4-BE49-F238E27FC236}">
                <a16:creationId xmlns:a16="http://schemas.microsoft.com/office/drawing/2014/main" id="{6DC44F55-85D5-4326-A500-57FBF2D6FE22}"/>
              </a:ext>
            </a:extLst>
          </p:cNvPr>
          <p:cNvSpPr>
            <a:spLocks noGrp="1"/>
          </p:cNvSpPr>
          <p:nvPr>
            <p:ph type="title"/>
          </p:nvPr>
        </p:nvSpPr>
        <p:spPr>
          <a:xfrm>
            <a:off x="494262" y="514350"/>
            <a:ext cx="5932663" cy="5843588"/>
          </a:xfrm>
        </p:spPr>
        <p:txBody>
          <a:bodyPr anchor="ctr" anchorCtr="0"/>
          <a:lstStyle>
            <a:lvl1pPr>
              <a:defRPr sz="6000"/>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61327E1E-05A4-4C3E-990C-7A998F874F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171DF1-5FF9-42F9-A7C4-966DB991D804}"/>
              </a:ext>
            </a:extLst>
          </p:cNvPr>
          <p:cNvSpPr>
            <a:spLocks noGrp="1"/>
          </p:cNvSpPr>
          <p:nvPr>
            <p:ph type="sldNum" sz="quarter" idx="12"/>
          </p:nvPr>
        </p:nvSpPr>
        <p:spPr/>
        <p:txBody>
          <a:bodyPr/>
          <a:lstStyle/>
          <a:p>
            <a:fld id="{6413D6DA-8EEE-4B4F-9414-22EAFE7244E1}" type="slidenum">
              <a:rPr lang="en-GB" smtClean="0"/>
              <a:t>‹#›</a:t>
            </a:fld>
            <a:endParaRPr lang="en-GB"/>
          </a:p>
        </p:txBody>
      </p:sp>
    </p:spTree>
    <p:extLst>
      <p:ext uri="{BB962C8B-B14F-4D97-AF65-F5344CB8AC3E}">
        <p14:creationId xmlns:p14="http://schemas.microsoft.com/office/powerpoint/2010/main" val="4185701423"/>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rgbClr val="6B13C4"/>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E7E5D33D-1C19-4473-B0EC-6841FF57F042}"/>
              </a:ext>
            </a:extLst>
          </p:cNvPr>
          <p:cNvSpPr>
            <a:spLocks noGrp="1"/>
          </p:cNvSpPr>
          <p:nvPr>
            <p:ph type="pic" sz="quarter" idx="13"/>
          </p:nvPr>
        </p:nvSpPr>
        <p:spPr>
          <a:xfrm>
            <a:off x="5892754" y="0"/>
            <a:ext cx="6278901" cy="6857999"/>
          </a:xfrm>
          <a:custGeom>
            <a:avLst/>
            <a:gdLst>
              <a:gd name="connsiteX0" fmla="*/ 0 w 6278901"/>
              <a:gd name="connsiteY0" fmla="*/ 0 h 6857999"/>
              <a:gd name="connsiteX1" fmla="*/ 4204073 w 6278901"/>
              <a:gd name="connsiteY1" fmla="*/ 0 h 6857999"/>
              <a:gd name="connsiteX2" fmla="*/ 4457333 w 6278901"/>
              <a:gd name="connsiteY2" fmla="*/ 455262 h 6857999"/>
              <a:gd name="connsiteX3" fmla="*/ 6205601 w 6278901"/>
              <a:gd name="connsiteY3" fmla="*/ 2395040 h 6857999"/>
              <a:gd name="connsiteX4" fmla="*/ 6278901 w 6278901"/>
              <a:gd name="connsiteY4" fmla="*/ 2443059 h 6857999"/>
              <a:gd name="connsiteX5" fmla="*/ 6278901 w 6278901"/>
              <a:gd name="connsiteY5" fmla="*/ 5600422 h 6857999"/>
              <a:gd name="connsiteX6" fmla="*/ 6165751 w 6278901"/>
              <a:gd name="connsiteY6" fmla="*/ 5536608 h 6857999"/>
              <a:gd name="connsiteX7" fmla="*/ 3202245 w 6278901"/>
              <a:gd name="connsiteY7" fmla="*/ 5844083 h 6857999"/>
              <a:gd name="connsiteX8" fmla="*/ 1739556 w 6278901"/>
              <a:gd name="connsiteY8" fmla="*/ 6781758 h 6857999"/>
              <a:gd name="connsiteX9" fmla="*/ 1661612 w 6278901"/>
              <a:gd name="connsiteY9" fmla="*/ 6857999 h 6857999"/>
              <a:gd name="connsiteX10" fmla="*/ 344668 w 6278901"/>
              <a:gd name="connsiteY10" fmla="*/ 6857999 h 6857999"/>
              <a:gd name="connsiteX11" fmla="*/ 427331 w 6278901"/>
              <a:gd name="connsiteY11" fmla="*/ 6647848 h 6857999"/>
              <a:gd name="connsiteX12" fmla="*/ 638374 w 6278901"/>
              <a:gd name="connsiteY12" fmla="*/ 1958905 h 6857999"/>
              <a:gd name="connsiteX13" fmla="*/ 58718 w 6278901"/>
              <a:gd name="connsiteY13" fmla="*/ 13055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78901" h="6857999">
                <a:moveTo>
                  <a:pt x="0" y="0"/>
                </a:moveTo>
                <a:lnTo>
                  <a:pt x="4204073" y="0"/>
                </a:lnTo>
                <a:lnTo>
                  <a:pt x="4457333" y="455262"/>
                </a:lnTo>
                <a:cubicBezTo>
                  <a:pt x="4954374" y="1279020"/>
                  <a:pt x="5555713" y="1944545"/>
                  <a:pt x="6205601" y="2395040"/>
                </a:cubicBezTo>
                <a:lnTo>
                  <a:pt x="6278901" y="2443059"/>
                </a:lnTo>
                <a:lnTo>
                  <a:pt x="6278901" y="5600422"/>
                </a:lnTo>
                <a:lnTo>
                  <a:pt x="6165751" y="5536608"/>
                </a:lnTo>
                <a:cubicBezTo>
                  <a:pt x="5517410" y="5228923"/>
                  <a:pt x="4364291" y="5324946"/>
                  <a:pt x="3202245" y="5844083"/>
                </a:cubicBezTo>
                <a:cubicBezTo>
                  <a:pt x="2621222" y="6103651"/>
                  <a:pt x="2120476" y="6432137"/>
                  <a:pt x="1739556" y="6781758"/>
                </a:cubicBezTo>
                <a:lnTo>
                  <a:pt x="1661612" y="6857999"/>
                </a:lnTo>
                <a:lnTo>
                  <a:pt x="344668" y="6857999"/>
                </a:lnTo>
                <a:lnTo>
                  <a:pt x="427331" y="6647848"/>
                </a:lnTo>
                <a:cubicBezTo>
                  <a:pt x="902770" y="5357331"/>
                  <a:pt x="1010681" y="3692388"/>
                  <a:pt x="638374" y="1958905"/>
                </a:cubicBezTo>
                <a:cubicBezTo>
                  <a:pt x="498759" y="1308848"/>
                  <a:pt x="301526" y="695309"/>
                  <a:pt x="58718" y="130555"/>
                </a:cubicBezTo>
                <a:close/>
              </a:path>
            </a:pathLst>
          </a:custGeom>
          <a:solidFill>
            <a:schemeClr val="bg1">
              <a:lumMod val="85000"/>
            </a:schemeClr>
          </a:solidFill>
          <a:ln>
            <a:noFill/>
          </a:ln>
        </p:spPr>
        <p:txBody>
          <a:bodyPr wrap="square" anchor="ctr" anchorCtr="0">
            <a:noAutofit/>
          </a:bodyPr>
          <a:lstStyle>
            <a:lvl1pPr algn="ctr">
              <a:defRPr/>
            </a:lvl1pPr>
          </a:lstStyle>
          <a:p>
            <a:endParaRPr lang="en-GB"/>
          </a:p>
        </p:txBody>
      </p:sp>
      <p:sp>
        <p:nvSpPr>
          <p:cNvPr id="2" name="Title 1">
            <a:extLst>
              <a:ext uri="{FF2B5EF4-FFF2-40B4-BE49-F238E27FC236}">
                <a16:creationId xmlns:a16="http://schemas.microsoft.com/office/drawing/2014/main" id="{6DC44F55-85D5-4326-A500-57FBF2D6FE22}"/>
              </a:ext>
            </a:extLst>
          </p:cNvPr>
          <p:cNvSpPr>
            <a:spLocks noGrp="1"/>
          </p:cNvSpPr>
          <p:nvPr>
            <p:ph type="title"/>
          </p:nvPr>
        </p:nvSpPr>
        <p:spPr>
          <a:xfrm>
            <a:off x="494262" y="514350"/>
            <a:ext cx="5932663" cy="5843588"/>
          </a:xfrm>
        </p:spPr>
        <p:txBody>
          <a:bodyPr anchor="ctr" anchorCtr="0"/>
          <a:lstStyle>
            <a:lvl1pPr>
              <a:defRPr sz="6000"/>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61327E1E-05A4-4C3E-990C-7A998F874F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171DF1-5FF9-42F9-A7C4-966DB991D804}"/>
              </a:ext>
            </a:extLst>
          </p:cNvPr>
          <p:cNvSpPr>
            <a:spLocks noGrp="1"/>
          </p:cNvSpPr>
          <p:nvPr>
            <p:ph type="sldNum" sz="quarter" idx="12"/>
          </p:nvPr>
        </p:nvSpPr>
        <p:spPr/>
        <p:txBody>
          <a:bodyPr/>
          <a:lstStyle/>
          <a:p>
            <a:fld id="{6413D6DA-8EEE-4B4F-9414-22EAFE7244E1}" type="slidenum">
              <a:rPr lang="en-GB" smtClean="0"/>
              <a:t>‹#›</a:t>
            </a:fld>
            <a:endParaRPr lang="en-GB"/>
          </a:p>
        </p:txBody>
      </p:sp>
    </p:spTree>
    <p:extLst>
      <p:ext uri="{BB962C8B-B14F-4D97-AF65-F5344CB8AC3E}">
        <p14:creationId xmlns:p14="http://schemas.microsoft.com/office/powerpoint/2010/main" val="2659198070"/>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accent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D8E763-F604-4182-863F-BA4980388939}"/>
              </a:ext>
            </a:extLst>
          </p:cNvPr>
          <p:cNvSpPr>
            <a:spLocks noGrp="1"/>
          </p:cNvSpPr>
          <p:nvPr>
            <p:ph idx="1"/>
          </p:nvPr>
        </p:nvSpPr>
        <p:spPr>
          <a:xfrm>
            <a:off x="6842504" y="1567048"/>
            <a:ext cx="4837812" cy="3780924"/>
          </a:xfrm>
        </p:spPr>
        <p:txBody>
          <a:bodyPr/>
          <a:lstStyle>
            <a:lvl1pPr>
              <a:lnSpc>
                <a:spcPts val="3800"/>
              </a:lnSpc>
              <a:spcAft>
                <a:spcPts val="2400"/>
              </a:spcAft>
              <a:defRPr sz="3000" b="0" spc="-100" baseline="0">
                <a:solidFill>
                  <a:schemeClr val="tx1"/>
                </a:solidFill>
              </a:defRPr>
            </a:lvl1pPr>
            <a:lvl2pPr>
              <a:defRPr sz="2000" b="1">
                <a:solidFill>
                  <a:schemeClr val="tx1"/>
                </a:solidFill>
              </a:defRPr>
            </a:lvl2pPr>
            <a:lvl3pPr marL="0" indent="0">
              <a:buNone/>
              <a:defRPr sz="2000">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77F5491A-B283-41D3-A567-0E31EDBB19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6F6ACC-7B08-41CA-8CC0-703A75EB6E37}"/>
              </a:ext>
            </a:extLst>
          </p:cNvPr>
          <p:cNvSpPr>
            <a:spLocks noGrp="1"/>
          </p:cNvSpPr>
          <p:nvPr>
            <p:ph type="sldNum" sz="quarter" idx="12"/>
          </p:nvPr>
        </p:nvSpPr>
        <p:spPr/>
        <p:txBody>
          <a:bodyPr/>
          <a:lstStyle/>
          <a:p>
            <a:fld id="{6413D6DA-8EEE-4B4F-9414-22EAFE7244E1}" type="slidenum">
              <a:rPr lang="en-GB" smtClean="0"/>
              <a:t>‹#›</a:t>
            </a:fld>
            <a:endParaRPr lang="en-GB"/>
          </a:p>
        </p:txBody>
      </p:sp>
      <p:sp>
        <p:nvSpPr>
          <p:cNvPr id="20" name="Picture Placeholder 19">
            <a:extLst>
              <a:ext uri="{FF2B5EF4-FFF2-40B4-BE49-F238E27FC236}">
                <a16:creationId xmlns:a16="http://schemas.microsoft.com/office/drawing/2014/main" id="{BAC2CE3A-51AA-4664-B7B3-DE4ADF44FF44}"/>
              </a:ext>
            </a:extLst>
          </p:cNvPr>
          <p:cNvSpPr>
            <a:spLocks noGrp="1"/>
          </p:cNvSpPr>
          <p:nvPr>
            <p:ph type="pic" sz="quarter" idx="13"/>
          </p:nvPr>
        </p:nvSpPr>
        <p:spPr>
          <a:xfrm>
            <a:off x="-1" y="0"/>
            <a:ext cx="6051028" cy="6858000"/>
          </a:xfrm>
          <a:custGeom>
            <a:avLst/>
            <a:gdLst>
              <a:gd name="connsiteX0" fmla="*/ 1678668 w 6051028"/>
              <a:gd name="connsiteY0" fmla="*/ 0 h 6858000"/>
              <a:gd name="connsiteX1" fmla="*/ 6051028 w 6051028"/>
              <a:gd name="connsiteY1" fmla="*/ 0 h 6858000"/>
              <a:gd name="connsiteX2" fmla="*/ 5960659 w 6051028"/>
              <a:gd name="connsiteY2" fmla="*/ 174585 h 6858000"/>
              <a:gd name="connsiteX3" fmla="*/ 5256343 w 6051028"/>
              <a:gd name="connsiteY3" fmla="*/ 2129325 h 6858000"/>
              <a:gd name="connsiteX4" fmla="*/ 5557650 w 6051028"/>
              <a:gd name="connsiteY4" fmla="*/ 6797005 h 6858000"/>
              <a:gd name="connsiteX5" fmla="*/ 5622649 w 6051028"/>
              <a:gd name="connsiteY5" fmla="*/ 6858000 h 6858000"/>
              <a:gd name="connsiteX6" fmla="*/ 3147116 w 6051028"/>
              <a:gd name="connsiteY6" fmla="*/ 6858000 h 6858000"/>
              <a:gd name="connsiteX7" fmla="*/ 3052262 w 6051028"/>
              <a:gd name="connsiteY7" fmla="*/ 6794158 h 6858000"/>
              <a:gd name="connsiteX8" fmla="*/ 2202323 w 6051028"/>
              <a:gd name="connsiteY8" fmla="*/ 6420114 h 6858000"/>
              <a:gd name="connsiteX9" fmla="*/ 102234 w 6051028"/>
              <a:gd name="connsiteY9" fmla="*/ 6767875 h 6858000"/>
              <a:gd name="connsiteX10" fmla="*/ 66599 w 6051028"/>
              <a:gd name="connsiteY10" fmla="*/ 6858000 h 6858000"/>
              <a:gd name="connsiteX11" fmla="*/ 0 w 6051028"/>
              <a:gd name="connsiteY11" fmla="*/ 6858000 h 6858000"/>
              <a:gd name="connsiteX12" fmla="*/ 0 w 6051028"/>
              <a:gd name="connsiteY12" fmla="*/ 2480129 h 6858000"/>
              <a:gd name="connsiteX13" fmla="*/ 103412 w 6051028"/>
              <a:gd name="connsiteY13" fmla="*/ 2391270 h 6858000"/>
              <a:gd name="connsiteX14" fmla="*/ 1671788 w 6051028"/>
              <a:gd name="connsiteY14" fmla="*/ 10432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51028" h="6858000">
                <a:moveTo>
                  <a:pt x="1678668" y="0"/>
                </a:moveTo>
                <a:lnTo>
                  <a:pt x="6051028" y="0"/>
                </a:lnTo>
                <a:lnTo>
                  <a:pt x="5960659" y="174585"/>
                </a:lnTo>
                <a:cubicBezTo>
                  <a:pt x="5681844" y="745217"/>
                  <a:pt x="5438497" y="1408267"/>
                  <a:pt x="5256343" y="2129325"/>
                </a:cubicBezTo>
                <a:cubicBezTo>
                  <a:pt x="4731738" y="4205973"/>
                  <a:pt x="4882297" y="6100254"/>
                  <a:pt x="5557650" y="6797005"/>
                </a:cubicBezTo>
                <a:lnTo>
                  <a:pt x="5622649" y="6858000"/>
                </a:lnTo>
                <a:lnTo>
                  <a:pt x="3147116" y="6858000"/>
                </a:lnTo>
                <a:lnTo>
                  <a:pt x="3052262" y="6794158"/>
                </a:lnTo>
                <a:cubicBezTo>
                  <a:pt x="2811266" y="6642633"/>
                  <a:pt x="2522468" y="6512654"/>
                  <a:pt x="2202323" y="6420114"/>
                </a:cubicBezTo>
                <a:cubicBezTo>
                  <a:pt x="1241888" y="6142495"/>
                  <a:pt x="340292" y="6300388"/>
                  <a:pt x="102234" y="6767875"/>
                </a:cubicBezTo>
                <a:lnTo>
                  <a:pt x="66599" y="6858000"/>
                </a:lnTo>
                <a:lnTo>
                  <a:pt x="0" y="6858000"/>
                </a:lnTo>
                <a:lnTo>
                  <a:pt x="0" y="2480129"/>
                </a:lnTo>
                <a:lnTo>
                  <a:pt x="103412" y="2391270"/>
                </a:lnTo>
                <a:cubicBezTo>
                  <a:pt x="1001027" y="1588536"/>
                  <a:pt x="1587189" y="713019"/>
                  <a:pt x="1671788" y="104329"/>
                </a:cubicBezTo>
                <a:close/>
              </a:path>
            </a:pathLst>
          </a:custGeom>
          <a:solidFill>
            <a:schemeClr val="bg1">
              <a:lumMod val="85000"/>
            </a:schemeClr>
          </a:solidFill>
        </p:spPr>
        <p:txBody>
          <a:bodyPr wrap="square">
            <a:noAutofit/>
          </a:bodyPr>
          <a:lstStyle/>
          <a:p>
            <a:endParaRPr lang="en-GB"/>
          </a:p>
        </p:txBody>
      </p:sp>
      <p:pic>
        <p:nvPicPr>
          <p:cNvPr id="8" name="Picture 7">
            <a:extLst>
              <a:ext uri="{FF2B5EF4-FFF2-40B4-BE49-F238E27FC236}">
                <a16:creationId xmlns:a16="http://schemas.microsoft.com/office/drawing/2014/main" id="{3D8AAC5E-355B-4C56-824E-F47D0B040CA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274632" y="5929583"/>
            <a:ext cx="2405684" cy="438106"/>
          </a:xfrm>
          <a:prstGeom prst="rect">
            <a:avLst/>
          </a:prstGeom>
        </p:spPr>
      </p:pic>
    </p:spTree>
    <p:extLst>
      <p:ext uri="{BB962C8B-B14F-4D97-AF65-F5344CB8AC3E}">
        <p14:creationId xmlns:p14="http://schemas.microsoft.com/office/powerpoint/2010/main" val="1943423803"/>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accent3"/>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D3B4029-85D5-4DA0-9079-E9F07BCD9CA6}"/>
              </a:ext>
            </a:extLst>
          </p:cNvPr>
          <p:cNvGrpSpPr/>
          <p:nvPr userDrawn="1"/>
        </p:nvGrpSpPr>
        <p:grpSpPr>
          <a:xfrm>
            <a:off x="7141275" y="1059694"/>
            <a:ext cx="6088004" cy="5179299"/>
            <a:chOff x="7141275" y="1059694"/>
            <a:chExt cx="6088004" cy="5179299"/>
          </a:xfrm>
        </p:grpSpPr>
        <p:sp>
          <p:nvSpPr>
            <p:cNvPr id="15" name="Oval 14">
              <a:extLst>
                <a:ext uri="{FF2B5EF4-FFF2-40B4-BE49-F238E27FC236}">
                  <a16:creationId xmlns:a16="http://schemas.microsoft.com/office/drawing/2014/main" id="{247745FA-42DB-4A13-825E-7D588BE50406}"/>
                </a:ext>
              </a:extLst>
            </p:cNvPr>
            <p:cNvSpPr/>
            <p:nvPr userDrawn="1"/>
          </p:nvSpPr>
          <p:spPr>
            <a:xfrm>
              <a:off x="7441983" y="1059694"/>
              <a:ext cx="1225540" cy="1225540"/>
            </a:xfrm>
            <a:prstGeom prst="ellipse">
              <a:avLst/>
            </a:prstGeom>
            <a:noFill/>
            <a:ln w="330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Connector 16">
              <a:extLst>
                <a:ext uri="{FF2B5EF4-FFF2-40B4-BE49-F238E27FC236}">
                  <a16:creationId xmlns:a16="http://schemas.microsoft.com/office/drawing/2014/main" id="{85B345FF-E846-4EF2-BD0F-A5327D14F562}"/>
                </a:ext>
              </a:extLst>
            </p:cNvPr>
            <p:cNvCxnSpPr>
              <a:cxnSpLocks/>
            </p:cNvCxnSpPr>
            <p:nvPr userDrawn="1"/>
          </p:nvCxnSpPr>
          <p:spPr>
            <a:xfrm>
              <a:off x="7141275" y="2731584"/>
              <a:ext cx="1182454" cy="1226688"/>
            </a:xfrm>
            <a:prstGeom prst="line">
              <a:avLst/>
            </a:prstGeom>
            <a:ln w="33020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BCB1B6A-B98C-4FEA-82A0-EE6FA0A69B85}"/>
                </a:ext>
              </a:extLst>
            </p:cNvPr>
            <p:cNvCxnSpPr>
              <a:cxnSpLocks/>
            </p:cNvCxnSpPr>
            <p:nvPr userDrawn="1"/>
          </p:nvCxnSpPr>
          <p:spPr>
            <a:xfrm rot="4980000">
              <a:off x="12024708" y="2416954"/>
              <a:ext cx="1182454" cy="1226688"/>
            </a:xfrm>
            <a:prstGeom prst="line">
              <a:avLst/>
            </a:prstGeom>
            <a:ln w="3302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AED558C-BE3D-4998-8D85-F9CEC708F481}"/>
                </a:ext>
              </a:extLst>
            </p:cNvPr>
            <p:cNvCxnSpPr>
              <a:cxnSpLocks/>
            </p:cNvCxnSpPr>
            <p:nvPr userDrawn="1"/>
          </p:nvCxnSpPr>
          <p:spPr>
            <a:xfrm rot="6840000">
              <a:off x="11253620" y="5034422"/>
              <a:ext cx="1182454" cy="1226688"/>
            </a:xfrm>
            <a:prstGeom prst="line">
              <a:avLst/>
            </a:prstGeom>
            <a:ln w="330200"/>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A47A4F7C-31C7-42F3-BA9F-1AA2CC751967}"/>
                </a:ext>
              </a:extLst>
            </p:cNvPr>
            <p:cNvSpPr/>
            <p:nvPr userDrawn="1"/>
          </p:nvSpPr>
          <p:spPr>
            <a:xfrm>
              <a:off x="9995188" y="3610514"/>
              <a:ext cx="1225540" cy="1225540"/>
            </a:xfrm>
            <a:prstGeom prst="ellipse">
              <a:avLst/>
            </a:prstGeom>
            <a:noFill/>
            <a:ln w="330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Title 1">
            <a:extLst>
              <a:ext uri="{FF2B5EF4-FFF2-40B4-BE49-F238E27FC236}">
                <a16:creationId xmlns:a16="http://schemas.microsoft.com/office/drawing/2014/main" id="{C8DCF9B3-DE81-41FB-A2AC-83894D5CB186}"/>
              </a:ext>
            </a:extLst>
          </p:cNvPr>
          <p:cNvSpPr>
            <a:spLocks noGrp="1"/>
          </p:cNvSpPr>
          <p:nvPr>
            <p:ph type="ctrTitle"/>
          </p:nvPr>
        </p:nvSpPr>
        <p:spPr>
          <a:xfrm>
            <a:off x="494262" y="599010"/>
            <a:ext cx="9982149" cy="5093970"/>
          </a:xfrm>
        </p:spPr>
        <p:txBody>
          <a:bodyPr anchor="t" anchorCtr="0"/>
          <a:lstStyle>
            <a:lvl1pPr algn="l">
              <a:lnSpc>
                <a:spcPts val="10000"/>
              </a:lnSpc>
              <a:defRPr sz="10000" b="1"/>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BD8E763-F604-4182-863F-BA4980388939}"/>
              </a:ext>
            </a:extLst>
          </p:cNvPr>
          <p:cNvSpPr>
            <a:spLocks noGrp="1"/>
          </p:cNvSpPr>
          <p:nvPr>
            <p:ph idx="1"/>
          </p:nvPr>
        </p:nvSpPr>
        <p:spPr>
          <a:xfrm>
            <a:off x="520390" y="2368731"/>
            <a:ext cx="6351057" cy="2691642"/>
          </a:xfrm>
        </p:spPr>
        <p:txBody>
          <a:bodyPr/>
          <a:lstStyle>
            <a:lvl1pPr>
              <a:defRPr b="0"/>
            </a:lvl1pPr>
          </a:lstStyle>
          <a:p>
            <a:pPr lvl="0"/>
            <a:r>
              <a:rPr lang="en-US"/>
              <a:t>Click to edit Master text styles</a:t>
            </a:r>
          </a:p>
        </p:txBody>
      </p:sp>
      <p:sp>
        <p:nvSpPr>
          <p:cNvPr id="6" name="Slide Number Placeholder 5">
            <a:extLst>
              <a:ext uri="{FF2B5EF4-FFF2-40B4-BE49-F238E27FC236}">
                <a16:creationId xmlns:a16="http://schemas.microsoft.com/office/drawing/2014/main" id="{C96F6ACC-7B08-41CA-8CC0-703A75EB6E37}"/>
              </a:ext>
            </a:extLst>
          </p:cNvPr>
          <p:cNvSpPr>
            <a:spLocks noGrp="1"/>
          </p:cNvSpPr>
          <p:nvPr>
            <p:ph type="sldNum" sz="quarter" idx="12"/>
          </p:nvPr>
        </p:nvSpPr>
        <p:spPr/>
        <p:txBody>
          <a:bodyPr/>
          <a:lstStyle/>
          <a:p>
            <a:fld id="{6413D6DA-8EEE-4B4F-9414-22EAFE7244E1}" type="slidenum">
              <a:rPr lang="en-GB" smtClean="0"/>
              <a:t>‹#›</a:t>
            </a:fld>
            <a:endParaRPr lang="en-GB"/>
          </a:p>
        </p:txBody>
      </p:sp>
      <p:pic>
        <p:nvPicPr>
          <p:cNvPr id="7" name="Picture 6">
            <a:extLst>
              <a:ext uri="{FF2B5EF4-FFF2-40B4-BE49-F238E27FC236}">
                <a16:creationId xmlns:a16="http://schemas.microsoft.com/office/drawing/2014/main" id="{0E8CD375-03AD-419A-81D7-093C438E25C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11816" y="5919832"/>
            <a:ext cx="2405688" cy="438106"/>
          </a:xfrm>
          <a:prstGeom prst="rect">
            <a:avLst/>
          </a:prstGeom>
        </p:spPr>
      </p:pic>
      <p:pic>
        <p:nvPicPr>
          <p:cNvPr id="10" name="Picture 9">
            <a:extLst>
              <a:ext uri="{FF2B5EF4-FFF2-40B4-BE49-F238E27FC236}">
                <a16:creationId xmlns:a16="http://schemas.microsoft.com/office/drawing/2014/main" id="{D49328B6-3919-4505-BCC1-2A491B5ECA5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04825" y="5822587"/>
            <a:ext cx="2088339" cy="535351"/>
          </a:xfrm>
          <a:prstGeom prst="rect">
            <a:avLst/>
          </a:prstGeom>
        </p:spPr>
      </p:pic>
      <p:pic>
        <p:nvPicPr>
          <p:cNvPr id="12" name="Picture 11">
            <a:extLst>
              <a:ext uri="{FF2B5EF4-FFF2-40B4-BE49-F238E27FC236}">
                <a16:creationId xmlns:a16="http://schemas.microsoft.com/office/drawing/2014/main" id="{6D0AACE6-0A09-40F5-ACC0-A6D830F97B4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930121" y="5892991"/>
            <a:ext cx="1916448" cy="464948"/>
          </a:xfrm>
          <a:prstGeom prst="rect">
            <a:avLst/>
          </a:prstGeom>
        </p:spPr>
      </p:pic>
      <p:pic>
        <p:nvPicPr>
          <p:cNvPr id="14" name="Picture 13">
            <a:extLst>
              <a:ext uri="{FF2B5EF4-FFF2-40B4-BE49-F238E27FC236}">
                <a16:creationId xmlns:a16="http://schemas.microsoft.com/office/drawing/2014/main" id="{D13173DD-65FC-4C9C-B074-96DE6643603A}"/>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99881" y="5898231"/>
            <a:ext cx="2074978" cy="459707"/>
          </a:xfrm>
          <a:prstGeom prst="rect">
            <a:avLst/>
          </a:prstGeom>
        </p:spPr>
      </p:pic>
    </p:spTree>
    <p:extLst>
      <p:ext uri="{BB962C8B-B14F-4D97-AF65-F5344CB8AC3E}">
        <p14:creationId xmlns:p14="http://schemas.microsoft.com/office/powerpoint/2010/main" val="398107196"/>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14767B8E-BA29-4E2F-A4EE-0A8B048EAAC6}"/>
              </a:ext>
            </a:extLst>
          </p:cNvPr>
          <p:cNvSpPr/>
          <p:nvPr userDrawn="1"/>
        </p:nvSpPr>
        <p:spPr>
          <a:xfrm>
            <a:off x="7410997" y="905055"/>
            <a:ext cx="2795450" cy="27954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D8A3F6BB-F094-454C-8A43-E4B5E26BD0C8}"/>
              </a:ext>
            </a:extLst>
          </p:cNvPr>
          <p:cNvSpPr/>
          <p:nvPr userDrawn="1"/>
        </p:nvSpPr>
        <p:spPr>
          <a:xfrm>
            <a:off x="5586552" y="2955923"/>
            <a:ext cx="2795450" cy="27954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362B83F2-F050-497C-8186-5778E4447691}"/>
              </a:ext>
            </a:extLst>
          </p:cNvPr>
          <p:cNvSpPr/>
          <p:nvPr userDrawn="1"/>
        </p:nvSpPr>
        <p:spPr>
          <a:xfrm>
            <a:off x="6048109" y="6343650"/>
            <a:ext cx="2795450" cy="27954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9FF09059-7531-4C7E-9141-E15FB509DBA9}"/>
              </a:ext>
            </a:extLst>
          </p:cNvPr>
          <p:cNvSpPr/>
          <p:nvPr userDrawn="1"/>
        </p:nvSpPr>
        <p:spPr>
          <a:xfrm>
            <a:off x="8593184" y="4453255"/>
            <a:ext cx="2795450" cy="27954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BD91FE02-290F-48F6-8FD0-DDF4B8E1CA33}"/>
              </a:ext>
            </a:extLst>
          </p:cNvPr>
          <p:cNvSpPr/>
          <p:nvPr userDrawn="1"/>
        </p:nvSpPr>
        <p:spPr>
          <a:xfrm>
            <a:off x="11715154" y="3347858"/>
            <a:ext cx="2795450" cy="27954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5B2B5674-E6D7-4F67-8781-9060DC3E4E3C}"/>
              </a:ext>
            </a:extLst>
          </p:cNvPr>
          <p:cNvSpPr/>
          <p:nvPr userDrawn="1"/>
        </p:nvSpPr>
        <p:spPr>
          <a:xfrm>
            <a:off x="10903131" y="350545"/>
            <a:ext cx="2795450" cy="27954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AE084E4-E041-4FB0-AB09-84056A0D387E}"/>
              </a:ext>
            </a:extLst>
          </p:cNvPr>
          <p:cNvSpPr>
            <a:spLocks noGrp="1"/>
          </p:cNvSpPr>
          <p:nvPr>
            <p:ph type="ctrTitle"/>
          </p:nvPr>
        </p:nvSpPr>
        <p:spPr>
          <a:xfrm>
            <a:off x="494262" y="599010"/>
            <a:ext cx="9982149" cy="5093970"/>
          </a:xfrm>
        </p:spPr>
        <p:txBody>
          <a:bodyPr anchor="t" anchorCtr="0"/>
          <a:lstStyle>
            <a:lvl1pPr algn="l">
              <a:lnSpc>
                <a:spcPts val="10000"/>
              </a:lnSpc>
              <a:defRPr sz="10000" b="1"/>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F8091E69-3DFE-401B-BEB9-9A9087E8C3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EA8FDD-263F-448D-B08F-2045A7A902A1}"/>
              </a:ext>
            </a:extLst>
          </p:cNvPr>
          <p:cNvSpPr>
            <a:spLocks noGrp="1"/>
          </p:cNvSpPr>
          <p:nvPr>
            <p:ph type="sldNum" sz="quarter" idx="12"/>
          </p:nvPr>
        </p:nvSpPr>
        <p:spPr/>
        <p:txBody>
          <a:bodyPr/>
          <a:lstStyle/>
          <a:p>
            <a:fld id="{6413D6DA-8EEE-4B4F-9414-22EAFE7244E1}" type="slidenum">
              <a:rPr lang="en-GB" smtClean="0"/>
              <a:t>‹#›</a:t>
            </a:fld>
            <a:endParaRPr lang="en-GB"/>
          </a:p>
        </p:txBody>
      </p:sp>
      <p:pic>
        <p:nvPicPr>
          <p:cNvPr id="15" name="Picture 14">
            <a:extLst>
              <a:ext uri="{FF2B5EF4-FFF2-40B4-BE49-F238E27FC236}">
                <a16:creationId xmlns:a16="http://schemas.microsoft.com/office/drawing/2014/main" id="{383BAECC-D593-4E61-9125-364A40A5549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274630" y="5929583"/>
            <a:ext cx="2405688" cy="438106"/>
          </a:xfrm>
          <a:prstGeom prst="rect">
            <a:avLst/>
          </a:prstGeom>
        </p:spPr>
      </p:pic>
    </p:spTree>
    <p:extLst>
      <p:ext uri="{BB962C8B-B14F-4D97-AF65-F5344CB8AC3E}">
        <p14:creationId xmlns:p14="http://schemas.microsoft.com/office/powerpoint/2010/main" val="1340457491"/>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E391B-EFA1-423C-B4A1-CE256DC4F293}"/>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BD8E763-F604-4182-863F-BA4980388939}"/>
              </a:ext>
            </a:extLst>
          </p:cNvPr>
          <p:cNvSpPr>
            <a:spLocks noGrp="1"/>
          </p:cNvSpPr>
          <p:nvPr>
            <p:ph idx="1"/>
          </p:nvPr>
        </p:nvSpPr>
        <p:spPr/>
        <p:txBody>
          <a:bodyPr/>
          <a:lstStyle>
            <a:lvl1pPr>
              <a:lnSpc>
                <a:spcPct val="150000"/>
              </a:lnSpc>
              <a:defRPr>
                <a:solidFill>
                  <a:schemeClr val="tx1"/>
                </a:solidFill>
              </a:defRPr>
            </a:lvl1pPr>
            <a:lvl2pPr>
              <a:lnSpc>
                <a:spcPct val="150000"/>
              </a:lnSpc>
              <a:defRPr>
                <a:solidFill>
                  <a:schemeClr val="tx1"/>
                </a:solidFill>
              </a:defRPr>
            </a:lvl2pPr>
            <a:lvl3pPr>
              <a:lnSpc>
                <a:spcPct val="150000"/>
              </a:lnSpc>
              <a:defRPr>
                <a:solidFill>
                  <a:schemeClr val="tx1"/>
                </a:solidFill>
              </a:defRPr>
            </a:lvl3pPr>
            <a:lvl4pPr>
              <a:lnSpc>
                <a:spcPct val="150000"/>
              </a:lnSpc>
              <a:defRPr>
                <a:solidFill>
                  <a:schemeClr val="tx1"/>
                </a:solidFill>
              </a:defRPr>
            </a:lvl4pPr>
            <a:lvl5pPr>
              <a:lnSpc>
                <a:spcPct val="150000"/>
              </a:lnSpc>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7F5491A-B283-41D3-A567-0E31EDBB1945}"/>
              </a:ext>
            </a:extLst>
          </p:cNvPr>
          <p:cNvSpPr>
            <a:spLocks noGrp="1"/>
          </p:cNvSpPr>
          <p:nvPr>
            <p:ph type="ftr" sz="quarter" idx="11"/>
          </p:nvPr>
        </p:nvSpPr>
        <p:spPr/>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C96F6ACC-7B08-41CA-8CC0-703A75EB6E37}"/>
              </a:ext>
            </a:extLst>
          </p:cNvPr>
          <p:cNvSpPr>
            <a:spLocks noGrp="1"/>
          </p:cNvSpPr>
          <p:nvPr>
            <p:ph type="sldNum" sz="quarter" idx="12"/>
          </p:nvPr>
        </p:nvSpPr>
        <p:spPr/>
        <p:txBody>
          <a:bodyPr/>
          <a:lstStyle>
            <a:lvl1pPr>
              <a:defRPr>
                <a:solidFill>
                  <a:schemeClr val="tx1"/>
                </a:solidFill>
              </a:defRPr>
            </a:lvl1pPr>
          </a:lstStyle>
          <a:p>
            <a:fld id="{6413D6DA-8EEE-4B4F-9414-22EAFE7244E1}" type="slidenum">
              <a:rPr lang="en-GB" smtClean="0"/>
              <a:pPr/>
              <a:t>‹#›</a:t>
            </a:fld>
            <a:endParaRPr lang="en-GB"/>
          </a:p>
        </p:txBody>
      </p:sp>
    </p:spTree>
    <p:extLst>
      <p:ext uri="{BB962C8B-B14F-4D97-AF65-F5344CB8AC3E}">
        <p14:creationId xmlns:p14="http://schemas.microsoft.com/office/powerpoint/2010/main" val="2914749931"/>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04_Title">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7F221A79-567D-334B-96BC-5B146E737729}"/>
              </a:ext>
            </a:extLst>
          </p:cNvPr>
          <p:cNvSpPr>
            <a:spLocks noGrp="1"/>
          </p:cNvSpPr>
          <p:nvPr>
            <p:ph type="pic" sz="quarter" idx="10"/>
          </p:nvPr>
        </p:nvSpPr>
        <p:spPr>
          <a:xfrm>
            <a:off x="0" y="0"/>
            <a:ext cx="12192000" cy="3429000"/>
          </a:xfrm>
        </p:spPr>
        <p:txBody>
          <a:bodyPr/>
          <a:lstStyle/>
          <a:p>
            <a:r>
              <a:rPr lang="en-GB"/>
              <a:t>Click icon to add picture</a:t>
            </a:r>
            <a:endParaRPr lang="en-US"/>
          </a:p>
        </p:txBody>
      </p:sp>
      <p:sp>
        <p:nvSpPr>
          <p:cNvPr id="8" name="Title 1">
            <a:extLst>
              <a:ext uri="{FF2B5EF4-FFF2-40B4-BE49-F238E27FC236}">
                <a16:creationId xmlns:a16="http://schemas.microsoft.com/office/drawing/2014/main" id="{70AFF0DC-3647-1F48-A6CA-51C854ED852E}"/>
              </a:ext>
            </a:extLst>
          </p:cNvPr>
          <p:cNvSpPr>
            <a:spLocks noGrp="1"/>
          </p:cNvSpPr>
          <p:nvPr>
            <p:ph type="ctrTitle"/>
          </p:nvPr>
        </p:nvSpPr>
        <p:spPr>
          <a:xfrm>
            <a:off x="371061" y="3924369"/>
            <a:ext cx="8055487" cy="2059419"/>
          </a:xfrm>
        </p:spPr>
        <p:txBody>
          <a:bodyPr anchor="t"/>
          <a:lstStyle>
            <a:lvl1pPr algn="l">
              <a:defRPr sz="7200">
                <a:solidFill>
                  <a:schemeClr val="accent6"/>
                </a:solidFill>
              </a:defRPr>
            </a:lvl1pPr>
          </a:lstStyle>
          <a:p>
            <a:r>
              <a:rPr lang="en-GB"/>
              <a:t>Click to edit Master title style</a:t>
            </a:r>
            <a:endParaRPr lang="en-US"/>
          </a:p>
        </p:txBody>
      </p:sp>
      <p:pic>
        <p:nvPicPr>
          <p:cNvPr id="9" name="Graphic 8">
            <a:extLst>
              <a:ext uri="{FF2B5EF4-FFF2-40B4-BE49-F238E27FC236}">
                <a16:creationId xmlns:a16="http://schemas.microsoft.com/office/drawing/2014/main" id="{C860278E-8A31-564C-A3AF-7372A9F09DC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57182" y="3923468"/>
            <a:ext cx="1563755" cy="1563755"/>
          </a:xfrm>
          <a:prstGeom prst="rect">
            <a:avLst/>
          </a:prstGeom>
        </p:spPr>
      </p:pic>
      <p:sp>
        <p:nvSpPr>
          <p:cNvPr id="10" name="Subtitle 2">
            <a:extLst>
              <a:ext uri="{FF2B5EF4-FFF2-40B4-BE49-F238E27FC236}">
                <a16:creationId xmlns:a16="http://schemas.microsoft.com/office/drawing/2014/main" id="{1752C97C-1344-2948-89BB-5FFDAA286784}"/>
              </a:ext>
            </a:extLst>
          </p:cNvPr>
          <p:cNvSpPr>
            <a:spLocks noGrp="1"/>
          </p:cNvSpPr>
          <p:nvPr>
            <p:ph type="subTitle" idx="1"/>
          </p:nvPr>
        </p:nvSpPr>
        <p:spPr>
          <a:xfrm>
            <a:off x="371061" y="6122504"/>
            <a:ext cx="11449877" cy="424502"/>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467334360"/>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E7E5D33D-1C19-4473-B0EC-6841FF57F042}"/>
              </a:ext>
            </a:extLst>
          </p:cNvPr>
          <p:cNvSpPr>
            <a:spLocks noGrp="1"/>
          </p:cNvSpPr>
          <p:nvPr>
            <p:ph type="pic" sz="quarter" idx="13"/>
          </p:nvPr>
        </p:nvSpPr>
        <p:spPr>
          <a:xfrm>
            <a:off x="5892754" y="0"/>
            <a:ext cx="6278901" cy="6857999"/>
          </a:xfrm>
          <a:custGeom>
            <a:avLst/>
            <a:gdLst>
              <a:gd name="connsiteX0" fmla="*/ 0 w 6278901"/>
              <a:gd name="connsiteY0" fmla="*/ 0 h 6857999"/>
              <a:gd name="connsiteX1" fmla="*/ 4204073 w 6278901"/>
              <a:gd name="connsiteY1" fmla="*/ 0 h 6857999"/>
              <a:gd name="connsiteX2" fmla="*/ 4457333 w 6278901"/>
              <a:gd name="connsiteY2" fmla="*/ 455262 h 6857999"/>
              <a:gd name="connsiteX3" fmla="*/ 6205601 w 6278901"/>
              <a:gd name="connsiteY3" fmla="*/ 2395040 h 6857999"/>
              <a:gd name="connsiteX4" fmla="*/ 6278901 w 6278901"/>
              <a:gd name="connsiteY4" fmla="*/ 2443059 h 6857999"/>
              <a:gd name="connsiteX5" fmla="*/ 6278901 w 6278901"/>
              <a:gd name="connsiteY5" fmla="*/ 5600422 h 6857999"/>
              <a:gd name="connsiteX6" fmla="*/ 6165751 w 6278901"/>
              <a:gd name="connsiteY6" fmla="*/ 5536608 h 6857999"/>
              <a:gd name="connsiteX7" fmla="*/ 3202245 w 6278901"/>
              <a:gd name="connsiteY7" fmla="*/ 5844083 h 6857999"/>
              <a:gd name="connsiteX8" fmla="*/ 1739556 w 6278901"/>
              <a:gd name="connsiteY8" fmla="*/ 6781758 h 6857999"/>
              <a:gd name="connsiteX9" fmla="*/ 1661612 w 6278901"/>
              <a:gd name="connsiteY9" fmla="*/ 6857999 h 6857999"/>
              <a:gd name="connsiteX10" fmla="*/ 344668 w 6278901"/>
              <a:gd name="connsiteY10" fmla="*/ 6857999 h 6857999"/>
              <a:gd name="connsiteX11" fmla="*/ 427331 w 6278901"/>
              <a:gd name="connsiteY11" fmla="*/ 6647848 h 6857999"/>
              <a:gd name="connsiteX12" fmla="*/ 638374 w 6278901"/>
              <a:gd name="connsiteY12" fmla="*/ 1958905 h 6857999"/>
              <a:gd name="connsiteX13" fmla="*/ 58718 w 6278901"/>
              <a:gd name="connsiteY13" fmla="*/ 13055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78901" h="6857999">
                <a:moveTo>
                  <a:pt x="0" y="0"/>
                </a:moveTo>
                <a:lnTo>
                  <a:pt x="4204073" y="0"/>
                </a:lnTo>
                <a:lnTo>
                  <a:pt x="4457333" y="455262"/>
                </a:lnTo>
                <a:cubicBezTo>
                  <a:pt x="4954374" y="1279020"/>
                  <a:pt x="5555713" y="1944545"/>
                  <a:pt x="6205601" y="2395040"/>
                </a:cubicBezTo>
                <a:lnTo>
                  <a:pt x="6278901" y="2443059"/>
                </a:lnTo>
                <a:lnTo>
                  <a:pt x="6278901" y="5600422"/>
                </a:lnTo>
                <a:lnTo>
                  <a:pt x="6165751" y="5536608"/>
                </a:lnTo>
                <a:cubicBezTo>
                  <a:pt x="5517410" y="5228923"/>
                  <a:pt x="4364291" y="5324946"/>
                  <a:pt x="3202245" y="5844083"/>
                </a:cubicBezTo>
                <a:cubicBezTo>
                  <a:pt x="2621222" y="6103651"/>
                  <a:pt x="2120476" y="6432137"/>
                  <a:pt x="1739556" y="6781758"/>
                </a:cubicBezTo>
                <a:lnTo>
                  <a:pt x="1661612" y="6857999"/>
                </a:lnTo>
                <a:lnTo>
                  <a:pt x="344668" y="6857999"/>
                </a:lnTo>
                <a:lnTo>
                  <a:pt x="427331" y="6647848"/>
                </a:lnTo>
                <a:cubicBezTo>
                  <a:pt x="902770" y="5357331"/>
                  <a:pt x="1010681" y="3692388"/>
                  <a:pt x="638374" y="1958905"/>
                </a:cubicBezTo>
                <a:cubicBezTo>
                  <a:pt x="498759" y="1308848"/>
                  <a:pt x="301526" y="695309"/>
                  <a:pt x="58718" y="130555"/>
                </a:cubicBezTo>
                <a:close/>
              </a:path>
            </a:pathLst>
          </a:custGeom>
          <a:solidFill>
            <a:schemeClr val="bg1">
              <a:lumMod val="85000"/>
            </a:schemeClr>
          </a:solidFill>
          <a:ln>
            <a:noFill/>
          </a:ln>
        </p:spPr>
        <p:txBody>
          <a:bodyPr wrap="square" anchor="ctr" anchorCtr="0">
            <a:noAutofit/>
          </a:bodyPr>
          <a:lstStyle>
            <a:lvl1pPr algn="ctr">
              <a:defRPr/>
            </a:lvl1pPr>
          </a:lstStyle>
          <a:p>
            <a:endParaRPr lang="en-GB"/>
          </a:p>
        </p:txBody>
      </p:sp>
      <p:sp>
        <p:nvSpPr>
          <p:cNvPr id="2" name="Title 1">
            <a:extLst>
              <a:ext uri="{FF2B5EF4-FFF2-40B4-BE49-F238E27FC236}">
                <a16:creationId xmlns:a16="http://schemas.microsoft.com/office/drawing/2014/main" id="{6DC44F55-85D5-4326-A500-57FBF2D6FE22}"/>
              </a:ext>
            </a:extLst>
          </p:cNvPr>
          <p:cNvSpPr>
            <a:spLocks noGrp="1"/>
          </p:cNvSpPr>
          <p:nvPr>
            <p:ph type="title"/>
          </p:nvPr>
        </p:nvSpPr>
        <p:spPr>
          <a:xfrm>
            <a:off x="494262" y="514350"/>
            <a:ext cx="5932663" cy="5843588"/>
          </a:xfrm>
        </p:spPr>
        <p:txBody>
          <a:bodyPr anchor="ctr" anchorCtr="0"/>
          <a:lstStyle>
            <a:lvl1pPr>
              <a:defRPr sz="6000"/>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61327E1E-05A4-4C3E-990C-7A998F874F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171DF1-5FF9-42F9-A7C4-966DB991D804}"/>
              </a:ext>
            </a:extLst>
          </p:cNvPr>
          <p:cNvSpPr>
            <a:spLocks noGrp="1"/>
          </p:cNvSpPr>
          <p:nvPr>
            <p:ph type="sldNum" sz="quarter" idx="12"/>
          </p:nvPr>
        </p:nvSpPr>
        <p:spPr/>
        <p:txBody>
          <a:bodyPr/>
          <a:lstStyle/>
          <a:p>
            <a:fld id="{6413D6DA-8EEE-4B4F-9414-22EAFE7244E1}" type="slidenum">
              <a:rPr lang="en-GB" smtClean="0"/>
              <a:t>‹#›</a:t>
            </a:fld>
            <a:endParaRPr lang="en-GB"/>
          </a:p>
        </p:txBody>
      </p:sp>
    </p:spTree>
    <p:extLst>
      <p:ext uri="{BB962C8B-B14F-4D97-AF65-F5344CB8AC3E}">
        <p14:creationId xmlns:p14="http://schemas.microsoft.com/office/powerpoint/2010/main" val="91631898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1EBC3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E7E5D33D-1C19-4473-B0EC-6841FF57F042}"/>
              </a:ext>
            </a:extLst>
          </p:cNvPr>
          <p:cNvSpPr>
            <a:spLocks noGrp="1"/>
          </p:cNvSpPr>
          <p:nvPr>
            <p:ph type="pic" sz="quarter" idx="13"/>
          </p:nvPr>
        </p:nvSpPr>
        <p:spPr>
          <a:xfrm>
            <a:off x="5892754" y="0"/>
            <a:ext cx="6278901" cy="6857999"/>
          </a:xfrm>
          <a:custGeom>
            <a:avLst/>
            <a:gdLst>
              <a:gd name="connsiteX0" fmla="*/ 0 w 6278901"/>
              <a:gd name="connsiteY0" fmla="*/ 0 h 6857999"/>
              <a:gd name="connsiteX1" fmla="*/ 4204073 w 6278901"/>
              <a:gd name="connsiteY1" fmla="*/ 0 h 6857999"/>
              <a:gd name="connsiteX2" fmla="*/ 4457333 w 6278901"/>
              <a:gd name="connsiteY2" fmla="*/ 455262 h 6857999"/>
              <a:gd name="connsiteX3" fmla="*/ 6205601 w 6278901"/>
              <a:gd name="connsiteY3" fmla="*/ 2395040 h 6857999"/>
              <a:gd name="connsiteX4" fmla="*/ 6278901 w 6278901"/>
              <a:gd name="connsiteY4" fmla="*/ 2443059 h 6857999"/>
              <a:gd name="connsiteX5" fmla="*/ 6278901 w 6278901"/>
              <a:gd name="connsiteY5" fmla="*/ 5600422 h 6857999"/>
              <a:gd name="connsiteX6" fmla="*/ 6165751 w 6278901"/>
              <a:gd name="connsiteY6" fmla="*/ 5536608 h 6857999"/>
              <a:gd name="connsiteX7" fmla="*/ 3202245 w 6278901"/>
              <a:gd name="connsiteY7" fmla="*/ 5844083 h 6857999"/>
              <a:gd name="connsiteX8" fmla="*/ 1739556 w 6278901"/>
              <a:gd name="connsiteY8" fmla="*/ 6781758 h 6857999"/>
              <a:gd name="connsiteX9" fmla="*/ 1661612 w 6278901"/>
              <a:gd name="connsiteY9" fmla="*/ 6857999 h 6857999"/>
              <a:gd name="connsiteX10" fmla="*/ 344668 w 6278901"/>
              <a:gd name="connsiteY10" fmla="*/ 6857999 h 6857999"/>
              <a:gd name="connsiteX11" fmla="*/ 427331 w 6278901"/>
              <a:gd name="connsiteY11" fmla="*/ 6647848 h 6857999"/>
              <a:gd name="connsiteX12" fmla="*/ 638374 w 6278901"/>
              <a:gd name="connsiteY12" fmla="*/ 1958905 h 6857999"/>
              <a:gd name="connsiteX13" fmla="*/ 58718 w 6278901"/>
              <a:gd name="connsiteY13" fmla="*/ 13055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78901" h="6857999">
                <a:moveTo>
                  <a:pt x="0" y="0"/>
                </a:moveTo>
                <a:lnTo>
                  <a:pt x="4204073" y="0"/>
                </a:lnTo>
                <a:lnTo>
                  <a:pt x="4457333" y="455262"/>
                </a:lnTo>
                <a:cubicBezTo>
                  <a:pt x="4954374" y="1279020"/>
                  <a:pt x="5555713" y="1944545"/>
                  <a:pt x="6205601" y="2395040"/>
                </a:cubicBezTo>
                <a:lnTo>
                  <a:pt x="6278901" y="2443059"/>
                </a:lnTo>
                <a:lnTo>
                  <a:pt x="6278901" y="5600422"/>
                </a:lnTo>
                <a:lnTo>
                  <a:pt x="6165751" y="5536608"/>
                </a:lnTo>
                <a:cubicBezTo>
                  <a:pt x="5517410" y="5228923"/>
                  <a:pt x="4364291" y="5324946"/>
                  <a:pt x="3202245" y="5844083"/>
                </a:cubicBezTo>
                <a:cubicBezTo>
                  <a:pt x="2621222" y="6103651"/>
                  <a:pt x="2120476" y="6432137"/>
                  <a:pt x="1739556" y="6781758"/>
                </a:cubicBezTo>
                <a:lnTo>
                  <a:pt x="1661612" y="6857999"/>
                </a:lnTo>
                <a:lnTo>
                  <a:pt x="344668" y="6857999"/>
                </a:lnTo>
                <a:lnTo>
                  <a:pt x="427331" y="6647848"/>
                </a:lnTo>
                <a:cubicBezTo>
                  <a:pt x="902770" y="5357331"/>
                  <a:pt x="1010681" y="3692388"/>
                  <a:pt x="638374" y="1958905"/>
                </a:cubicBezTo>
                <a:cubicBezTo>
                  <a:pt x="498759" y="1308848"/>
                  <a:pt x="301526" y="695309"/>
                  <a:pt x="58718" y="130555"/>
                </a:cubicBezTo>
                <a:close/>
              </a:path>
            </a:pathLst>
          </a:custGeom>
          <a:solidFill>
            <a:schemeClr val="bg1">
              <a:lumMod val="85000"/>
            </a:schemeClr>
          </a:solidFill>
          <a:ln>
            <a:noFill/>
          </a:ln>
        </p:spPr>
        <p:txBody>
          <a:bodyPr wrap="square" anchor="ctr" anchorCtr="0">
            <a:noAutofit/>
          </a:bodyPr>
          <a:lstStyle>
            <a:lvl1pPr algn="ctr">
              <a:defRPr/>
            </a:lvl1pPr>
          </a:lstStyle>
          <a:p>
            <a:endParaRPr lang="en-GB"/>
          </a:p>
        </p:txBody>
      </p:sp>
      <p:sp>
        <p:nvSpPr>
          <p:cNvPr id="2" name="Title 1">
            <a:extLst>
              <a:ext uri="{FF2B5EF4-FFF2-40B4-BE49-F238E27FC236}">
                <a16:creationId xmlns:a16="http://schemas.microsoft.com/office/drawing/2014/main" id="{6DC44F55-85D5-4326-A500-57FBF2D6FE22}"/>
              </a:ext>
            </a:extLst>
          </p:cNvPr>
          <p:cNvSpPr>
            <a:spLocks noGrp="1"/>
          </p:cNvSpPr>
          <p:nvPr>
            <p:ph type="title"/>
          </p:nvPr>
        </p:nvSpPr>
        <p:spPr>
          <a:xfrm>
            <a:off x="494262" y="514350"/>
            <a:ext cx="5932663" cy="5843588"/>
          </a:xfrm>
        </p:spPr>
        <p:txBody>
          <a:bodyPr anchor="ctr" anchorCtr="0"/>
          <a:lstStyle>
            <a:lvl1pPr>
              <a:defRPr sz="6000"/>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61327E1E-05A4-4C3E-990C-7A998F874F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171DF1-5FF9-42F9-A7C4-966DB991D804}"/>
              </a:ext>
            </a:extLst>
          </p:cNvPr>
          <p:cNvSpPr>
            <a:spLocks noGrp="1"/>
          </p:cNvSpPr>
          <p:nvPr>
            <p:ph type="sldNum" sz="quarter" idx="12"/>
          </p:nvPr>
        </p:nvSpPr>
        <p:spPr/>
        <p:txBody>
          <a:bodyPr/>
          <a:lstStyle/>
          <a:p>
            <a:fld id="{6413D6DA-8EEE-4B4F-9414-22EAFE7244E1}" type="slidenum">
              <a:rPr lang="en-GB" smtClean="0"/>
              <a:t>‹#›</a:t>
            </a:fld>
            <a:endParaRPr lang="en-GB"/>
          </a:p>
        </p:txBody>
      </p:sp>
    </p:spTree>
    <p:extLst>
      <p:ext uri="{BB962C8B-B14F-4D97-AF65-F5344CB8AC3E}">
        <p14:creationId xmlns:p14="http://schemas.microsoft.com/office/powerpoint/2010/main" val="3950502367"/>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rgbClr val="6B13C4"/>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E7E5D33D-1C19-4473-B0EC-6841FF57F042}"/>
              </a:ext>
            </a:extLst>
          </p:cNvPr>
          <p:cNvSpPr>
            <a:spLocks noGrp="1"/>
          </p:cNvSpPr>
          <p:nvPr>
            <p:ph type="pic" sz="quarter" idx="13"/>
          </p:nvPr>
        </p:nvSpPr>
        <p:spPr>
          <a:xfrm>
            <a:off x="5892754" y="0"/>
            <a:ext cx="6278901" cy="6857999"/>
          </a:xfrm>
          <a:custGeom>
            <a:avLst/>
            <a:gdLst>
              <a:gd name="connsiteX0" fmla="*/ 0 w 6278901"/>
              <a:gd name="connsiteY0" fmla="*/ 0 h 6857999"/>
              <a:gd name="connsiteX1" fmla="*/ 4204073 w 6278901"/>
              <a:gd name="connsiteY1" fmla="*/ 0 h 6857999"/>
              <a:gd name="connsiteX2" fmla="*/ 4457333 w 6278901"/>
              <a:gd name="connsiteY2" fmla="*/ 455262 h 6857999"/>
              <a:gd name="connsiteX3" fmla="*/ 6205601 w 6278901"/>
              <a:gd name="connsiteY3" fmla="*/ 2395040 h 6857999"/>
              <a:gd name="connsiteX4" fmla="*/ 6278901 w 6278901"/>
              <a:gd name="connsiteY4" fmla="*/ 2443059 h 6857999"/>
              <a:gd name="connsiteX5" fmla="*/ 6278901 w 6278901"/>
              <a:gd name="connsiteY5" fmla="*/ 5600422 h 6857999"/>
              <a:gd name="connsiteX6" fmla="*/ 6165751 w 6278901"/>
              <a:gd name="connsiteY6" fmla="*/ 5536608 h 6857999"/>
              <a:gd name="connsiteX7" fmla="*/ 3202245 w 6278901"/>
              <a:gd name="connsiteY7" fmla="*/ 5844083 h 6857999"/>
              <a:gd name="connsiteX8" fmla="*/ 1739556 w 6278901"/>
              <a:gd name="connsiteY8" fmla="*/ 6781758 h 6857999"/>
              <a:gd name="connsiteX9" fmla="*/ 1661612 w 6278901"/>
              <a:gd name="connsiteY9" fmla="*/ 6857999 h 6857999"/>
              <a:gd name="connsiteX10" fmla="*/ 344668 w 6278901"/>
              <a:gd name="connsiteY10" fmla="*/ 6857999 h 6857999"/>
              <a:gd name="connsiteX11" fmla="*/ 427331 w 6278901"/>
              <a:gd name="connsiteY11" fmla="*/ 6647848 h 6857999"/>
              <a:gd name="connsiteX12" fmla="*/ 638374 w 6278901"/>
              <a:gd name="connsiteY12" fmla="*/ 1958905 h 6857999"/>
              <a:gd name="connsiteX13" fmla="*/ 58718 w 6278901"/>
              <a:gd name="connsiteY13" fmla="*/ 13055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78901" h="6857999">
                <a:moveTo>
                  <a:pt x="0" y="0"/>
                </a:moveTo>
                <a:lnTo>
                  <a:pt x="4204073" y="0"/>
                </a:lnTo>
                <a:lnTo>
                  <a:pt x="4457333" y="455262"/>
                </a:lnTo>
                <a:cubicBezTo>
                  <a:pt x="4954374" y="1279020"/>
                  <a:pt x="5555713" y="1944545"/>
                  <a:pt x="6205601" y="2395040"/>
                </a:cubicBezTo>
                <a:lnTo>
                  <a:pt x="6278901" y="2443059"/>
                </a:lnTo>
                <a:lnTo>
                  <a:pt x="6278901" y="5600422"/>
                </a:lnTo>
                <a:lnTo>
                  <a:pt x="6165751" y="5536608"/>
                </a:lnTo>
                <a:cubicBezTo>
                  <a:pt x="5517410" y="5228923"/>
                  <a:pt x="4364291" y="5324946"/>
                  <a:pt x="3202245" y="5844083"/>
                </a:cubicBezTo>
                <a:cubicBezTo>
                  <a:pt x="2621222" y="6103651"/>
                  <a:pt x="2120476" y="6432137"/>
                  <a:pt x="1739556" y="6781758"/>
                </a:cubicBezTo>
                <a:lnTo>
                  <a:pt x="1661612" y="6857999"/>
                </a:lnTo>
                <a:lnTo>
                  <a:pt x="344668" y="6857999"/>
                </a:lnTo>
                <a:lnTo>
                  <a:pt x="427331" y="6647848"/>
                </a:lnTo>
                <a:cubicBezTo>
                  <a:pt x="902770" y="5357331"/>
                  <a:pt x="1010681" y="3692388"/>
                  <a:pt x="638374" y="1958905"/>
                </a:cubicBezTo>
                <a:cubicBezTo>
                  <a:pt x="498759" y="1308848"/>
                  <a:pt x="301526" y="695309"/>
                  <a:pt x="58718" y="130555"/>
                </a:cubicBezTo>
                <a:close/>
              </a:path>
            </a:pathLst>
          </a:custGeom>
          <a:solidFill>
            <a:schemeClr val="bg1">
              <a:lumMod val="85000"/>
            </a:schemeClr>
          </a:solidFill>
          <a:ln>
            <a:noFill/>
          </a:ln>
        </p:spPr>
        <p:txBody>
          <a:bodyPr wrap="square" anchor="ctr" anchorCtr="0">
            <a:noAutofit/>
          </a:bodyPr>
          <a:lstStyle>
            <a:lvl1pPr algn="ctr">
              <a:defRPr/>
            </a:lvl1pPr>
          </a:lstStyle>
          <a:p>
            <a:endParaRPr lang="en-GB"/>
          </a:p>
        </p:txBody>
      </p:sp>
      <p:sp>
        <p:nvSpPr>
          <p:cNvPr id="2" name="Title 1">
            <a:extLst>
              <a:ext uri="{FF2B5EF4-FFF2-40B4-BE49-F238E27FC236}">
                <a16:creationId xmlns:a16="http://schemas.microsoft.com/office/drawing/2014/main" id="{6DC44F55-85D5-4326-A500-57FBF2D6FE22}"/>
              </a:ext>
            </a:extLst>
          </p:cNvPr>
          <p:cNvSpPr>
            <a:spLocks noGrp="1"/>
          </p:cNvSpPr>
          <p:nvPr>
            <p:ph type="title"/>
          </p:nvPr>
        </p:nvSpPr>
        <p:spPr>
          <a:xfrm>
            <a:off x="494262" y="514350"/>
            <a:ext cx="5932663" cy="5843588"/>
          </a:xfrm>
        </p:spPr>
        <p:txBody>
          <a:bodyPr anchor="ctr" anchorCtr="0"/>
          <a:lstStyle>
            <a:lvl1pPr>
              <a:defRPr sz="6000"/>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61327E1E-05A4-4C3E-990C-7A998F874F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171DF1-5FF9-42F9-A7C4-966DB991D804}"/>
              </a:ext>
            </a:extLst>
          </p:cNvPr>
          <p:cNvSpPr>
            <a:spLocks noGrp="1"/>
          </p:cNvSpPr>
          <p:nvPr>
            <p:ph type="sldNum" sz="quarter" idx="12"/>
          </p:nvPr>
        </p:nvSpPr>
        <p:spPr/>
        <p:txBody>
          <a:bodyPr/>
          <a:lstStyle/>
          <a:p>
            <a:fld id="{6413D6DA-8EEE-4B4F-9414-22EAFE7244E1}" type="slidenum">
              <a:rPr lang="en-GB" smtClean="0"/>
              <a:t>‹#›</a:t>
            </a:fld>
            <a:endParaRPr lang="en-GB"/>
          </a:p>
        </p:txBody>
      </p:sp>
    </p:spTree>
    <p:extLst>
      <p:ext uri="{BB962C8B-B14F-4D97-AF65-F5344CB8AC3E}">
        <p14:creationId xmlns:p14="http://schemas.microsoft.com/office/powerpoint/2010/main" val="188171918"/>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accent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D8E763-F604-4182-863F-BA4980388939}"/>
              </a:ext>
            </a:extLst>
          </p:cNvPr>
          <p:cNvSpPr>
            <a:spLocks noGrp="1"/>
          </p:cNvSpPr>
          <p:nvPr>
            <p:ph idx="1"/>
          </p:nvPr>
        </p:nvSpPr>
        <p:spPr>
          <a:xfrm>
            <a:off x="6842504" y="1567048"/>
            <a:ext cx="4837812" cy="3780924"/>
          </a:xfrm>
        </p:spPr>
        <p:txBody>
          <a:bodyPr/>
          <a:lstStyle>
            <a:lvl1pPr>
              <a:lnSpc>
                <a:spcPts val="3800"/>
              </a:lnSpc>
              <a:spcAft>
                <a:spcPts val="2400"/>
              </a:spcAft>
              <a:defRPr sz="3000" b="0" spc="-100" baseline="0">
                <a:solidFill>
                  <a:schemeClr val="tx1"/>
                </a:solidFill>
              </a:defRPr>
            </a:lvl1pPr>
            <a:lvl2pPr>
              <a:defRPr sz="2000" b="1">
                <a:solidFill>
                  <a:schemeClr val="tx1"/>
                </a:solidFill>
              </a:defRPr>
            </a:lvl2pPr>
            <a:lvl3pPr marL="0" indent="0">
              <a:buNone/>
              <a:defRPr sz="2000">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77F5491A-B283-41D3-A567-0E31EDBB19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6F6ACC-7B08-41CA-8CC0-703A75EB6E37}"/>
              </a:ext>
            </a:extLst>
          </p:cNvPr>
          <p:cNvSpPr>
            <a:spLocks noGrp="1"/>
          </p:cNvSpPr>
          <p:nvPr>
            <p:ph type="sldNum" sz="quarter" idx="12"/>
          </p:nvPr>
        </p:nvSpPr>
        <p:spPr/>
        <p:txBody>
          <a:bodyPr/>
          <a:lstStyle/>
          <a:p>
            <a:fld id="{6413D6DA-8EEE-4B4F-9414-22EAFE7244E1}" type="slidenum">
              <a:rPr lang="en-GB" smtClean="0"/>
              <a:t>‹#›</a:t>
            </a:fld>
            <a:endParaRPr lang="en-GB"/>
          </a:p>
        </p:txBody>
      </p:sp>
      <p:sp>
        <p:nvSpPr>
          <p:cNvPr id="20" name="Picture Placeholder 19">
            <a:extLst>
              <a:ext uri="{FF2B5EF4-FFF2-40B4-BE49-F238E27FC236}">
                <a16:creationId xmlns:a16="http://schemas.microsoft.com/office/drawing/2014/main" id="{BAC2CE3A-51AA-4664-B7B3-DE4ADF44FF44}"/>
              </a:ext>
            </a:extLst>
          </p:cNvPr>
          <p:cNvSpPr>
            <a:spLocks noGrp="1"/>
          </p:cNvSpPr>
          <p:nvPr>
            <p:ph type="pic" sz="quarter" idx="13"/>
          </p:nvPr>
        </p:nvSpPr>
        <p:spPr>
          <a:xfrm>
            <a:off x="-1" y="0"/>
            <a:ext cx="6051028" cy="6858000"/>
          </a:xfrm>
          <a:custGeom>
            <a:avLst/>
            <a:gdLst>
              <a:gd name="connsiteX0" fmla="*/ 1678668 w 6051028"/>
              <a:gd name="connsiteY0" fmla="*/ 0 h 6858000"/>
              <a:gd name="connsiteX1" fmla="*/ 6051028 w 6051028"/>
              <a:gd name="connsiteY1" fmla="*/ 0 h 6858000"/>
              <a:gd name="connsiteX2" fmla="*/ 5960659 w 6051028"/>
              <a:gd name="connsiteY2" fmla="*/ 174585 h 6858000"/>
              <a:gd name="connsiteX3" fmla="*/ 5256343 w 6051028"/>
              <a:gd name="connsiteY3" fmla="*/ 2129325 h 6858000"/>
              <a:gd name="connsiteX4" fmla="*/ 5557650 w 6051028"/>
              <a:gd name="connsiteY4" fmla="*/ 6797005 h 6858000"/>
              <a:gd name="connsiteX5" fmla="*/ 5622649 w 6051028"/>
              <a:gd name="connsiteY5" fmla="*/ 6858000 h 6858000"/>
              <a:gd name="connsiteX6" fmla="*/ 3147116 w 6051028"/>
              <a:gd name="connsiteY6" fmla="*/ 6858000 h 6858000"/>
              <a:gd name="connsiteX7" fmla="*/ 3052262 w 6051028"/>
              <a:gd name="connsiteY7" fmla="*/ 6794158 h 6858000"/>
              <a:gd name="connsiteX8" fmla="*/ 2202323 w 6051028"/>
              <a:gd name="connsiteY8" fmla="*/ 6420114 h 6858000"/>
              <a:gd name="connsiteX9" fmla="*/ 102234 w 6051028"/>
              <a:gd name="connsiteY9" fmla="*/ 6767875 h 6858000"/>
              <a:gd name="connsiteX10" fmla="*/ 66599 w 6051028"/>
              <a:gd name="connsiteY10" fmla="*/ 6858000 h 6858000"/>
              <a:gd name="connsiteX11" fmla="*/ 0 w 6051028"/>
              <a:gd name="connsiteY11" fmla="*/ 6858000 h 6858000"/>
              <a:gd name="connsiteX12" fmla="*/ 0 w 6051028"/>
              <a:gd name="connsiteY12" fmla="*/ 2480129 h 6858000"/>
              <a:gd name="connsiteX13" fmla="*/ 103412 w 6051028"/>
              <a:gd name="connsiteY13" fmla="*/ 2391270 h 6858000"/>
              <a:gd name="connsiteX14" fmla="*/ 1671788 w 6051028"/>
              <a:gd name="connsiteY14" fmla="*/ 10432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51028" h="6858000">
                <a:moveTo>
                  <a:pt x="1678668" y="0"/>
                </a:moveTo>
                <a:lnTo>
                  <a:pt x="6051028" y="0"/>
                </a:lnTo>
                <a:lnTo>
                  <a:pt x="5960659" y="174585"/>
                </a:lnTo>
                <a:cubicBezTo>
                  <a:pt x="5681844" y="745217"/>
                  <a:pt x="5438497" y="1408267"/>
                  <a:pt x="5256343" y="2129325"/>
                </a:cubicBezTo>
                <a:cubicBezTo>
                  <a:pt x="4731738" y="4205973"/>
                  <a:pt x="4882297" y="6100254"/>
                  <a:pt x="5557650" y="6797005"/>
                </a:cubicBezTo>
                <a:lnTo>
                  <a:pt x="5622649" y="6858000"/>
                </a:lnTo>
                <a:lnTo>
                  <a:pt x="3147116" y="6858000"/>
                </a:lnTo>
                <a:lnTo>
                  <a:pt x="3052262" y="6794158"/>
                </a:lnTo>
                <a:cubicBezTo>
                  <a:pt x="2811266" y="6642633"/>
                  <a:pt x="2522468" y="6512654"/>
                  <a:pt x="2202323" y="6420114"/>
                </a:cubicBezTo>
                <a:cubicBezTo>
                  <a:pt x="1241888" y="6142495"/>
                  <a:pt x="340292" y="6300388"/>
                  <a:pt x="102234" y="6767875"/>
                </a:cubicBezTo>
                <a:lnTo>
                  <a:pt x="66599" y="6858000"/>
                </a:lnTo>
                <a:lnTo>
                  <a:pt x="0" y="6858000"/>
                </a:lnTo>
                <a:lnTo>
                  <a:pt x="0" y="2480129"/>
                </a:lnTo>
                <a:lnTo>
                  <a:pt x="103412" y="2391270"/>
                </a:lnTo>
                <a:cubicBezTo>
                  <a:pt x="1001027" y="1588536"/>
                  <a:pt x="1587189" y="713019"/>
                  <a:pt x="1671788" y="104329"/>
                </a:cubicBezTo>
                <a:close/>
              </a:path>
            </a:pathLst>
          </a:custGeom>
          <a:solidFill>
            <a:schemeClr val="bg1">
              <a:lumMod val="85000"/>
            </a:schemeClr>
          </a:solidFill>
        </p:spPr>
        <p:txBody>
          <a:bodyPr wrap="square">
            <a:noAutofit/>
          </a:bodyPr>
          <a:lstStyle/>
          <a:p>
            <a:endParaRPr lang="en-GB"/>
          </a:p>
        </p:txBody>
      </p:sp>
      <p:pic>
        <p:nvPicPr>
          <p:cNvPr id="8" name="Picture 7">
            <a:extLst>
              <a:ext uri="{FF2B5EF4-FFF2-40B4-BE49-F238E27FC236}">
                <a16:creationId xmlns:a16="http://schemas.microsoft.com/office/drawing/2014/main" id="{3D8AAC5E-355B-4C56-824E-F47D0B040CA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274632" y="5929583"/>
            <a:ext cx="2405684" cy="438106"/>
          </a:xfrm>
          <a:prstGeom prst="rect">
            <a:avLst/>
          </a:prstGeom>
        </p:spPr>
      </p:pic>
    </p:spTree>
    <p:extLst>
      <p:ext uri="{BB962C8B-B14F-4D97-AF65-F5344CB8AC3E}">
        <p14:creationId xmlns:p14="http://schemas.microsoft.com/office/powerpoint/2010/main" val="8594571"/>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accent3"/>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D3B4029-85D5-4DA0-9079-E9F07BCD9CA6}"/>
              </a:ext>
            </a:extLst>
          </p:cNvPr>
          <p:cNvGrpSpPr/>
          <p:nvPr userDrawn="1"/>
        </p:nvGrpSpPr>
        <p:grpSpPr>
          <a:xfrm>
            <a:off x="7141275" y="1059694"/>
            <a:ext cx="6088004" cy="5179299"/>
            <a:chOff x="7141275" y="1059694"/>
            <a:chExt cx="6088004" cy="5179299"/>
          </a:xfrm>
        </p:grpSpPr>
        <p:sp>
          <p:nvSpPr>
            <p:cNvPr id="15" name="Oval 14">
              <a:extLst>
                <a:ext uri="{FF2B5EF4-FFF2-40B4-BE49-F238E27FC236}">
                  <a16:creationId xmlns:a16="http://schemas.microsoft.com/office/drawing/2014/main" id="{247745FA-42DB-4A13-825E-7D588BE50406}"/>
                </a:ext>
              </a:extLst>
            </p:cNvPr>
            <p:cNvSpPr/>
            <p:nvPr userDrawn="1"/>
          </p:nvSpPr>
          <p:spPr>
            <a:xfrm>
              <a:off x="7441983" y="1059694"/>
              <a:ext cx="1225540" cy="1225540"/>
            </a:xfrm>
            <a:prstGeom prst="ellipse">
              <a:avLst/>
            </a:prstGeom>
            <a:noFill/>
            <a:ln w="330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Connector 16">
              <a:extLst>
                <a:ext uri="{FF2B5EF4-FFF2-40B4-BE49-F238E27FC236}">
                  <a16:creationId xmlns:a16="http://schemas.microsoft.com/office/drawing/2014/main" id="{85B345FF-E846-4EF2-BD0F-A5327D14F562}"/>
                </a:ext>
              </a:extLst>
            </p:cNvPr>
            <p:cNvCxnSpPr>
              <a:cxnSpLocks/>
            </p:cNvCxnSpPr>
            <p:nvPr userDrawn="1"/>
          </p:nvCxnSpPr>
          <p:spPr>
            <a:xfrm>
              <a:off x="7141275" y="2731584"/>
              <a:ext cx="1182454" cy="1226688"/>
            </a:xfrm>
            <a:prstGeom prst="line">
              <a:avLst/>
            </a:prstGeom>
            <a:ln w="33020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BCB1B6A-B98C-4FEA-82A0-EE6FA0A69B85}"/>
                </a:ext>
              </a:extLst>
            </p:cNvPr>
            <p:cNvCxnSpPr>
              <a:cxnSpLocks/>
            </p:cNvCxnSpPr>
            <p:nvPr userDrawn="1"/>
          </p:nvCxnSpPr>
          <p:spPr>
            <a:xfrm rot="4980000">
              <a:off x="12024708" y="2416954"/>
              <a:ext cx="1182454" cy="1226688"/>
            </a:xfrm>
            <a:prstGeom prst="line">
              <a:avLst/>
            </a:prstGeom>
            <a:ln w="3302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AED558C-BE3D-4998-8D85-F9CEC708F481}"/>
                </a:ext>
              </a:extLst>
            </p:cNvPr>
            <p:cNvCxnSpPr>
              <a:cxnSpLocks/>
            </p:cNvCxnSpPr>
            <p:nvPr userDrawn="1"/>
          </p:nvCxnSpPr>
          <p:spPr>
            <a:xfrm rot="6840000">
              <a:off x="11253620" y="5034422"/>
              <a:ext cx="1182454" cy="1226688"/>
            </a:xfrm>
            <a:prstGeom prst="line">
              <a:avLst/>
            </a:prstGeom>
            <a:ln w="330200"/>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A47A4F7C-31C7-42F3-BA9F-1AA2CC751967}"/>
                </a:ext>
              </a:extLst>
            </p:cNvPr>
            <p:cNvSpPr/>
            <p:nvPr userDrawn="1"/>
          </p:nvSpPr>
          <p:spPr>
            <a:xfrm>
              <a:off x="9995188" y="3610514"/>
              <a:ext cx="1225540" cy="1225540"/>
            </a:xfrm>
            <a:prstGeom prst="ellipse">
              <a:avLst/>
            </a:prstGeom>
            <a:noFill/>
            <a:ln w="330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Title 1">
            <a:extLst>
              <a:ext uri="{FF2B5EF4-FFF2-40B4-BE49-F238E27FC236}">
                <a16:creationId xmlns:a16="http://schemas.microsoft.com/office/drawing/2014/main" id="{C8DCF9B3-DE81-41FB-A2AC-83894D5CB186}"/>
              </a:ext>
            </a:extLst>
          </p:cNvPr>
          <p:cNvSpPr>
            <a:spLocks noGrp="1"/>
          </p:cNvSpPr>
          <p:nvPr>
            <p:ph type="ctrTitle"/>
          </p:nvPr>
        </p:nvSpPr>
        <p:spPr>
          <a:xfrm>
            <a:off x="494262" y="599010"/>
            <a:ext cx="9982149" cy="5093970"/>
          </a:xfrm>
        </p:spPr>
        <p:txBody>
          <a:bodyPr anchor="t" anchorCtr="0"/>
          <a:lstStyle>
            <a:lvl1pPr algn="l">
              <a:lnSpc>
                <a:spcPts val="10000"/>
              </a:lnSpc>
              <a:defRPr sz="10000" b="1"/>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BD8E763-F604-4182-863F-BA4980388939}"/>
              </a:ext>
            </a:extLst>
          </p:cNvPr>
          <p:cNvSpPr>
            <a:spLocks noGrp="1"/>
          </p:cNvSpPr>
          <p:nvPr>
            <p:ph idx="1"/>
          </p:nvPr>
        </p:nvSpPr>
        <p:spPr>
          <a:xfrm>
            <a:off x="520390" y="2368731"/>
            <a:ext cx="6351057" cy="2691642"/>
          </a:xfrm>
        </p:spPr>
        <p:txBody>
          <a:bodyPr/>
          <a:lstStyle>
            <a:lvl1pPr>
              <a:defRPr b="0"/>
            </a:lvl1pPr>
          </a:lstStyle>
          <a:p>
            <a:pPr lvl="0"/>
            <a:r>
              <a:rPr lang="en-US"/>
              <a:t>Click to edit Master text styles</a:t>
            </a:r>
          </a:p>
        </p:txBody>
      </p:sp>
      <p:sp>
        <p:nvSpPr>
          <p:cNvPr id="6" name="Slide Number Placeholder 5">
            <a:extLst>
              <a:ext uri="{FF2B5EF4-FFF2-40B4-BE49-F238E27FC236}">
                <a16:creationId xmlns:a16="http://schemas.microsoft.com/office/drawing/2014/main" id="{C96F6ACC-7B08-41CA-8CC0-703A75EB6E37}"/>
              </a:ext>
            </a:extLst>
          </p:cNvPr>
          <p:cNvSpPr>
            <a:spLocks noGrp="1"/>
          </p:cNvSpPr>
          <p:nvPr>
            <p:ph type="sldNum" sz="quarter" idx="12"/>
          </p:nvPr>
        </p:nvSpPr>
        <p:spPr/>
        <p:txBody>
          <a:bodyPr/>
          <a:lstStyle/>
          <a:p>
            <a:fld id="{6413D6DA-8EEE-4B4F-9414-22EAFE7244E1}" type="slidenum">
              <a:rPr lang="en-GB" smtClean="0"/>
              <a:t>‹#›</a:t>
            </a:fld>
            <a:endParaRPr lang="en-GB"/>
          </a:p>
        </p:txBody>
      </p:sp>
      <p:pic>
        <p:nvPicPr>
          <p:cNvPr id="7" name="Picture 6">
            <a:extLst>
              <a:ext uri="{FF2B5EF4-FFF2-40B4-BE49-F238E27FC236}">
                <a16:creationId xmlns:a16="http://schemas.microsoft.com/office/drawing/2014/main" id="{0E8CD375-03AD-419A-81D7-093C438E25C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11816" y="5919832"/>
            <a:ext cx="2405688" cy="438106"/>
          </a:xfrm>
          <a:prstGeom prst="rect">
            <a:avLst/>
          </a:prstGeom>
        </p:spPr>
      </p:pic>
      <p:pic>
        <p:nvPicPr>
          <p:cNvPr id="10" name="Picture 9">
            <a:extLst>
              <a:ext uri="{FF2B5EF4-FFF2-40B4-BE49-F238E27FC236}">
                <a16:creationId xmlns:a16="http://schemas.microsoft.com/office/drawing/2014/main" id="{D49328B6-3919-4505-BCC1-2A491B5ECA5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04825" y="5822587"/>
            <a:ext cx="2088339" cy="535351"/>
          </a:xfrm>
          <a:prstGeom prst="rect">
            <a:avLst/>
          </a:prstGeom>
        </p:spPr>
      </p:pic>
      <p:pic>
        <p:nvPicPr>
          <p:cNvPr id="12" name="Picture 11">
            <a:extLst>
              <a:ext uri="{FF2B5EF4-FFF2-40B4-BE49-F238E27FC236}">
                <a16:creationId xmlns:a16="http://schemas.microsoft.com/office/drawing/2014/main" id="{6D0AACE6-0A09-40F5-ACC0-A6D830F97B4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930121" y="5892991"/>
            <a:ext cx="1916448" cy="464948"/>
          </a:xfrm>
          <a:prstGeom prst="rect">
            <a:avLst/>
          </a:prstGeom>
        </p:spPr>
      </p:pic>
      <p:pic>
        <p:nvPicPr>
          <p:cNvPr id="14" name="Picture 13">
            <a:extLst>
              <a:ext uri="{FF2B5EF4-FFF2-40B4-BE49-F238E27FC236}">
                <a16:creationId xmlns:a16="http://schemas.microsoft.com/office/drawing/2014/main" id="{D13173DD-65FC-4C9C-B074-96DE6643603A}"/>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99881" y="5898231"/>
            <a:ext cx="2074978" cy="459707"/>
          </a:xfrm>
          <a:prstGeom prst="rect">
            <a:avLst/>
          </a:prstGeom>
        </p:spPr>
      </p:pic>
    </p:spTree>
    <p:extLst>
      <p:ext uri="{BB962C8B-B14F-4D97-AF65-F5344CB8AC3E}">
        <p14:creationId xmlns:p14="http://schemas.microsoft.com/office/powerpoint/2010/main" val="31237963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04_Title_Black">
    <p:bg>
      <p:bgPr>
        <a:solidFill>
          <a:schemeClr val="tx1"/>
        </a:solidFill>
        <a:effectLst/>
      </p:bgPr>
    </p: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7F221A79-567D-334B-96BC-5B146E737729}"/>
              </a:ext>
            </a:extLst>
          </p:cNvPr>
          <p:cNvSpPr>
            <a:spLocks noGrp="1"/>
          </p:cNvSpPr>
          <p:nvPr>
            <p:ph type="pic" sz="quarter" idx="10"/>
          </p:nvPr>
        </p:nvSpPr>
        <p:spPr>
          <a:xfrm>
            <a:off x="0" y="0"/>
            <a:ext cx="12192000" cy="3429000"/>
          </a:xfrm>
        </p:spPr>
        <p:txBody>
          <a:bodyPr/>
          <a:lstStyle/>
          <a:p>
            <a:r>
              <a:rPr lang="en-GB"/>
              <a:t>Click icon to add picture</a:t>
            </a:r>
            <a:endParaRPr lang="en-US"/>
          </a:p>
        </p:txBody>
      </p:sp>
      <p:sp>
        <p:nvSpPr>
          <p:cNvPr id="8" name="Title 1">
            <a:extLst>
              <a:ext uri="{FF2B5EF4-FFF2-40B4-BE49-F238E27FC236}">
                <a16:creationId xmlns:a16="http://schemas.microsoft.com/office/drawing/2014/main" id="{70AFF0DC-3647-1F48-A6CA-51C854ED852E}"/>
              </a:ext>
            </a:extLst>
          </p:cNvPr>
          <p:cNvSpPr>
            <a:spLocks noGrp="1"/>
          </p:cNvSpPr>
          <p:nvPr>
            <p:ph type="ctrTitle"/>
          </p:nvPr>
        </p:nvSpPr>
        <p:spPr>
          <a:xfrm>
            <a:off x="371061" y="3924369"/>
            <a:ext cx="8055487" cy="2059419"/>
          </a:xfrm>
        </p:spPr>
        <p:txBody>
          <a:bodyPr anchor="t"/>
          <a:lstStyle>
            <a:lvl1pPr algn="l">
              <a:defRPr sz="7200">
                <a:solidFill>
                  <a:schemeClr val="bg1"/>
                </a:solidFill>
              </a:defRPr>
            </a:lvl1pPr>
          </a:lstStyle>
          <a:p>
            <a:r>
              <a:rPr lang="en-GB"/>
              <a:t>Click to edit Master title style</a:t>
            </a:r>
            <a:endParaRPr lang="en-US"/>
          </a:p>
        </p:txBody>
      </p:sp>
      <p:sp>
        <p:nvSpPr>
          <p:cNvPr id="10" name="Subtitle 2">
            <a:extLst>
              <a:ext uri="{FF2B5EF4-FFF2-40B4-BE49-F238E27FC236}">
                <a16:creationId xmlns:a16="http://schemas.microsoft.com/office/drawing/2014/main" id="{1752C97C-1344-2948-89BB-5FFDAA286784}"/>
              </a:ext>
            </a:extLst>
          </p:cNvPr>
          <p:cNvSpPr>
            <a:spLocks noGrp="1"/>
          </p:cNvSpPr>
          <p:nvPr>
            <p:ph type="subTitle" idx="1"/>
          </p:nvPr>
        </p:nvSpPr>
        <p:spPr>
          <a:xfrm>
            <a:off x="371061" y="6122504"/>
            <a:ext cx="11449877" cy="424502"/>
          </a:xfrm>
        </p:spPr>
        <p:txBody>
          <a:bodyPr anchor="b"/>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1" name="Graphic 10">
            <a:extLst>
              <a:ext uri="{FF2B5EF4-FFF2-40B4-BE49-F238E27FC236}">
                <a16:creationId xmlns:a16="http://schemas.microsoft.com/office/drawing/2014/main" id="{709CF322-DA9C-3248-B0EA-6D3C55E9764B}"/>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43570" y="3923468"/>
            <a:ext cx="1577367" cy="1577367"/>
          </a:xfrm>
          <a:prstGeom prst="rect">
            <a:avLst/>
          </a:prstGeom>
        </p:spPr>
      </p:pic>
    </p:spTree>
    <p:extLst>
      <p:ext uri="{BB962C8B-B14F-4D97-AF65-F5344CB8AC3E}">
        <p14:creationId xmlns:p14="http://schemas.microsoft.com/office/powerpoint/2010/main" val="690303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1_Cover_Red">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D0416C-086A-A944-A8CE-0FE5DF9FF5B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15317" y="2149838"/>
            <a:ext cx="2561365" cy="2558323"/>
          </a:xfrm>
          <a:prstGeom prst="rect">
            <a:avLst/>
          </a:prstGeom>
        </p:spPr>
      </p:pic>
    </p:spTree>
    <p:extLst>
      <p:ext uri="{BB962C8B-B14F-4D97-AF65-F5344CB8AC3E}">
        <p14:creationId xmlns:p14="http://schemas.microsoft.com/office/powerpoint/2010/main" val="35258379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04_Title_Red">
    <p:bg>
      <p:bgPr>
        <a:solidFill>
          <a:schemeClr val="accent1"/>
        </a:solidFill>
        <a:effectLst/>
      </p:bgPr>
    </p: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7F221A79-567D-334B-96BC-5B146E737729}"/>
              </a:ext>
            </a:extLst>
          </p:cNvPr>
          <p:cNvSpPr>
            <a:spLocks noGrp="1"/>
          </p:cNvSpPr>
          <p:nvPr>
            <p:ph type="pic" sz="quarter" idx="10"/>
          </p:nvPr>
        </p:nvSpPr>
        <p:spPr>
          <a:xfrm>
            <a:off x="0" y="0"/>
            <a:ext cx="12192000" cy="3429000"/>
          </a:xfrm>
        </p:spPr>
        <p:txBody>
          <a:bodyPr/>
          <a:lstStyle/>
          <a:p>
            <a:r>
              <a:rPr lang="en-GB"/>
              <a:t>Click icon to add picture</a:t>
            </a:r>
            <a:endParaRPr lang="en-US"/>
          </a:p>
        </p:txBody>
      </p:sp>
      <p:sp>
        <p:nvSpPr>
          <p:cNvPr id="8" name="Title 1">
            <a:extLst>
              <a:ext uri="{FF2B5EF4-FFF2-40B4-BE49-F238E27FC236}">
                <a16:creationId xmlns:a16="http://schemas.microsoft.com/office/drawing/2014/main" id="{70AFF0DC-3647-1F48-A6CA-51C854ED852E}"/>
              </a:ext>
            </a:extLst>
          </p:cNvPr>
          <p:cNvSpPr>
            <a:spLocks noGrp="1"/>
          </p:cNvSpPr>
          <p:nvPr>
            <p:ph type="ctrTitle"/>
          </p:nvPr>
        </p:nvSpPr>
        <p:spPr>
          <a:xfrm>
            <a:off x="371061" y="3924369"/>
            <a:ext cx="8055487" cy="2059419"/>
          </a:xfrm>
        </p:spPr>
        <p:txBody>
          <a:bodyPr anchor="t"/>
          <a:lstStyle>
            <a:lvl1pPr algn="l">
              <a:defRPr sz="7200">
                <a:solidFill>
                  <a:schemeClr val="accent6"/>
                </a:solidFill>
              </a:defRPr>
            </a:lvl1pPr>
          </a:lstStyle>
          <a:p>
            <a:r>
              <a:rPr lang="en-GB"/>
              <a:t>Click to edit Master title style</a:t>
            </a:r>
            <a:endParaRPr lang="en-US"/>
          </a:p>
        </p:txBody>
      </p:sp>
      <p:pic>
        <p:nvPicPr>
          <p:cNvPr id="9" name="Graphic 8">
            <a:extLst>
              <a:ext uri="{FF2B5EF4-FFF2-40B4-BE49-F238E27FC236}">
                <a16:creationId xmlns:a16="http://schemas.microsoft.com/office/drawing/2014/main" id="{C860278E-8A31-564C-A3AF-7372A9F09DC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57182" y="3923468"/>
            <a:ext cx="1563755" cy="1563755"/>
          </a:xfrm>
          <a:prstGeom prst="rect">
            <a:avLst/>
          </a:prstGeom>
        </p:spPr>
      </p:pic>
      <p:sp>
        <p:nvSpPr>
          <p:cNvPr id="10" name="Subtitle 2">
            <a:extLst>
              <a:ext uri="{FF2B5EF4-FFF2-40B4-BE49-F238E27FC236}">
                <a16:creationId xmlns:a16="http://schemas.microsoft.com/office/drawing/2014/main" id="{1752C97C-1344-2948-89BB-5FFDAA286784}"/>
              </a:ext>
            </a:extLst>
          </p:cNvPr>
          <p:cNvSpPr>
            <a:spLocks noGrp="1"/>
          </p:cNvSpPr>
          <p:nvPr>
            <p:ph type="subTitle" idx="1"/>
          </p:nvPr>
        </p:nvSpPr>
        <p:spPr>
          <a:xfrm>
            <a:off x="371061" y="6122504"/>
            <a:ext cx="11449877" cy="424502"/>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9279504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04_Title_Grey">
    <p:bg>
      <p:bgPr>
        <a:solidFill>
          <a:schemeClr val="accent2"/>
        </a:solidFill>
        <a:effectLst/>
      </p:bgPr>
    </p: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7F221A79-567D-334B-96BC-5B146E737729}"/>
              </a:ext>
            </a:extLst>
          </p:cNvPr>
          <p:cNvSpPr>
            <a:spLocks noGrp="1"/>
          </p:cNvSpPr>
          <p:nvPr>
            <p:ph type="pic" sz="quarter" idx="10"/>
          </p:nvPr>
        </p:nvSpPr>
        <p:spPr>
          <a:xfrm>
            <a:off x="0" y="0"/>
            <a:ext cx="12192000" cy="3429000"/>
          </a:xfrm>
        </p:spPr>
        <p:txBody>
          <a:bodyPr/>
          <a:lstStyle/>
          <a:p>
            <a:r>
              <a:rPr lang="en-GB"/>
              <a:t>Click icon to add picture</a:t>
            </a:r>
            <a:endParaRPr lang="en-US"/>
          </a:p>
        </p:txBody>
      </p:sp>
      <p:sp>
        <p:nvSpPr>
          <p:cNvPr id="8" name="Title 1">
            <a:extLst>
              <a:ext uri="{FF2B5EF4-FFF2-40B4-BE49-F238E27FC236}">
                <a16:creationId xmlns:a16="http://schemas.microsoft.com/office/drawing/2014/main" id="{70AFF0DC-3647-1F48-A6CA-51C854ED852E}"/>
              </a:ext>
            </a:extLst>
          </p:cNvPr>
          <p:cNvSpPr>
            <a:spLocks noGrp="1"/>
          </p:cNvSpPr>
          <p:nvPr>
            <p:ph type="ctrTitle"/>
          </p:nvPr>
        </p:nvSpPr>
        <p:spPr>
          <a:xfrm>
            <a:off x="371061" y="3924369"/>
            <a:ext cx="8055487" cy="2059419"/>
          </a:xfrm>
        </p:spPr>
        <p:txBody>
          <a:bodyPr anchor="t"/>
          <a:lstStyle>
            <a:lvl1pPr algn="l">
              <a:defRPr sz="7200">
                <a:solidFill>
                  <a:schemeClr val="accent6"/>
                </a:solidFill>
              </a:defRPr>
            </a:lvl1pPr>
          </a:lstStyle>
          <a:p>
            <a:r>
              <a:rPr lang="en-GB"/>
              <a:t>Click to edit Master title style</a:t>
            </a:r>
            <a:endParaRPr lang="en-US"/>
          </a:p>
        </p:txBody>
      </p:sp>
      <p:pic>
        <p:nvPicPr>
          <p:cNvPr id="9" name="Graphic 8">
            <a:extLst>
              <a:ext uri="{FF2B5EF4-FFF2-40B4-BE49-F238E27FC236}">
                <a16:creationId xmlns:a16="http://schemas.microsoft.com/office/drawing/2014/main" id="{C860278E-8A31-564C-A3AF-7372A9F09DC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57182" y="3923468"/>
            <a:ext cx="1563755" cy="1563755"/>
          </a:xfrm>
          <a:prstGeom prst="rect">
            <a:avLst/>
          </a:prstGeom>
        </p:spPr>
      </p:pic>
      <p:sp>
        <p:nvSpPr>
          <p:cNvPr id="10" name="Subtitle 2">
            <a:extLst>
              <a:ext uri="{FF2B5EF4-FFF2-40B4-BE49-F238E27FC236}">
                <a16:creationId xmlns:a16="http://schemas.microsoft.com/office/drawing/2014/main" id="{1752C97C-1344-2948-89BB-5FFDAA286784}"/>
              </a:ext>
            </a:extLst>
          </p:cNvPr>
          <p:cNvSpPr>
            <a:spLocks noGrp="1"/>
          </p:cNvSpPr>
          <p:nvPr>
            <p:ph type="subTitle" idx="1"/>
          </p:nvPr>
        </p:nvSpPr>
        <p:spPr>
          <a:xfrm>
            <a:off x="371061" y="6122504"/>
            <a:ext cx="11449877" cy="424502"/>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0347293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04_Title_Orange">
    <p:bg>
      <p:bgPr>
        <a:solidFill>
          <a:schemeClr val="accent3"/>
        </a:solidFill>
        <a:effectLst/>
      </p:bgPr>
    </p: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7F221A79-567D-334B-96BC-5B146E737729}"/>
              </a:ext>
            </a:extLst>
          </p:cNvPr>
          <p:cNvSpPr>
            <a:spLocks noGrp="1"/>
          </p:cNvSpPr>
          <p:nvPr>
            <p:ph type="pic" sz="quarter" idx="10"/>
          </p:nvPr>
        </p:nvSpPr>
        <p:spPr>
          <a:xfrm>
            <a:off x="0" y="0"/>
            <a:ext cx="12192000" cy="3429000"/>
          </a:xfrm>
        </p:spPr>
        <p:txBody>
          <a:bodyPr/>
          <a:lstStyle/>
          <a:p>
            <a:r>
              <a:rPr lang="en-GB"/>
              <a:t>Click icon to add picture</a:t>
            </a:r>
            <a:endParaRPr lang="en-US"/>
          </a:p>
        </p:txBody>
      </p:sp>
      <p:sp>
        <p:nvSpPr>
          <p:cNvPr id="8" name="Title 1">
            <a:extLst>
              <a:ext uri="{FF2B5EF4-FFF2-40B4-BE49-F238E27FC236}">
                <a16:creationId xmlns:a16="http://schemas.microsoft.com/office/drawing/2014/main" id="{70AFF0DC-3647-1F48-A6CA-51C854ED852E}"/>
              </a:ext>
            </a:extLst>
          </p:cNvPr>
          <p:cNvSpPr>
            <a:spLocks noGrp="1"/>
          </p:cNvSpPr>
          <p:nvPr>
            <p:ph type="ctrTitle"/>
          </p:nvPr>
        </p:nvSpPr>
        <p:spPr>
          <a:xfrm>
            <a:off x="371061" y="3924369"/>
            <a:ext cx="8055487" cy="2059419"/>
          </a:xfrm>
        </p:spPr>
        <p:txBody>
          <a:bodyPr anchor="t"/>
          <a:lstStyle>
            <a:lvl1pPr algn="l">
              <a:defRPr sz="7200">
                <a:solidFill>
                  <a:schemeClr val="accent6"/>
                </a:solidFill>
              </a:defRPr>
            </a:lvl1pPr>
          </a:lstStyle>
          <a:p>
            <a:r>
              <a:rPr lang="en-GB"/>
              <a:t>Click to edit Master title style</a:t>
            </a:r>
            <a:endParaRPr lang="en-US"/>
          </a:p>
        </p:txBody>
      </p:sp>
      <p:pic>
        <p:nvPicPr>
          <p:cNvPr id="9" name="Graphic 8">
            <a:extLst>
              <a:ext uri="{FF2B5EF4-FFF2-40B4-BE49-F238E27FC236}">
                <a16:creationId xmlns:a16="http://schemas.microsoft.com/office/drawing/2014/main" id="{C860278E-8A31-564C-A3AF-7372A9F09DC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57182" y="3923468"/>
            <a:ext cx="1563755" cy="1563755"/>
          </a:xfrm>
          <a:prstGeom prst="rect">
            <a:avLst/>
          </a:prstGeom>
        </p:spPr>
      </p:pic>
      <p:sp>
        <p:nvSpPr>
          <p:cNvPr id="10" name="Subtitle 2">
            <a:extLst>
              <a:ext uri="{FF2B5EF4-FFF2-40B4-BE49-F238E27FC236}">
                <a16:creationId xmlns:a16="http://schemas.microsoft.com/office/drawing/2014/main" id="{1752C97C-1344-2948-89BB-5FFDAA286784}"/>
              </a:ext>
            </a:extLst>
          </p:cNvPr>
          <p:cNvSpPr>
            <a:spLocks noGrp="1"/>
          </p:cNvSpPr>
          <p:nvPr>
            <p:ph type="subTitle" idx="1"/>
          </p:nvPr>
        </p:nvSpPr>
        <p:spPr>
          <a:xfrm>
            <a:off x="371061" y="6122504"/>
            <a:ext cx="11449877" cy="424502"/>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4158315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04_Title_Teal">
    <p:bg>
      <p:bgPr>
        <a:solidFill>
          <a:schemeClr val="accent4"/>
        </a:solidFill>
        <a:effectLst/>
      </p:bgPr>
    </p: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7F221A79-567D-334B-96BC-5B146E737729}"/>
              </a:ext>
            </a:extLst>
          </p:cNvPr>
          <p:cNvSpPr>
            <a:spLocks noGrp="1"/>
          </p:cNvSpPr>
          <p:nvPr>
            <p:ph type="pic" sz="quarter" idx="10"/>
          </p:nvPr>
        </p:nvSpPr>
        <p:spPr>
          <a:xfrm>
            <a:off x="0" y="0"/>
            <a:ext cx="12192000" cy="3429000"/>
          </a:xfrm>
        </p:spPr>
        <p:txBody>
          <a:bodyPr/>
          <a:lstStyle/>
          <a:p>
            <a:r>
              <a:rPr lang="en-GB"/>
              <a:t>Click icon to add picture</a:t>
            </a:r>
            <a:endParaRPr lang="en-US"/>
          </a:p>
        </p:txBody>
      </p:sp>
      <p:sp>
        <p:nvSpPr>
          <p:cNvPr id="8" name="Title 1">
            <a:extLst>
              <a:ext uri="{FF2B5EF4-FFF2-40B4-BE49-F238E27FC236}">
                <a16:creationId xmlns:a16="http://schemas.microsoft.com/office/drawing/2014/main" id="{70AFF0DC-3647-1F48-A6CA-51C854ED852E}"/>
              </a:ext>
            </a:extLst>
          </p:cNvPr>
          <p:cNvSpPr>
            <a:spLocks noGrp="1"/>
          </p:cNvSpPr>
          <p:nvPr>
            <p:ph type="ctrTitle"/>
          </p:nvPr>
        </p:nvSpPr>
        <p:spPr>
          <a:xfrm>
            <a:off x="371061" y="3924369"/>
            <a:ext cx="8055487" cy="2059419"/>
          </a:xfrm>
        </p:spPr>
        <p:txBody>
          <a:bodyPr anchor="t"/>
          <a:lstStyle>
            <a:lvl1pPr algn="l">
              <a:defRPr sz="7200">
                <a:solidFill>
                  <a:schemeClr val="accent6"/>
                </a:solidFill>
              </a:defRPr>
            </a:lvl1pPr>
          </a:lstStyle>
          <a:p>
            <a:r>
              <a:rPr lang="en-GB"/>
              <a:t>Click to edit Master title style</a:t>
            </a:r>
            <a:endParaRPr lang="en-US"/>
          </a:p>
        </p:txBody>
      </p:sp>
      <p:pic>
        <p:nvPicPr>
          <p:cNvPr id="9" name="Graphic 8">
            <a:extLst>
              <a:ext uri="{FF2B5EF4-FFF2-40B4-BE49-F238E27FC236}">
                <a16:creationId xmlns:a16="http://schemas.microsoft.com/office/drawing/2014/main" id="{C860278E-8A31-564C-A3AF-7372A9F09DC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57182" y="3923468"/>
            <a:ext cx="1563755" cy="1563755"/>
          </a:xfrm>
          <a:prstGeom prst="rect">
            <a:avLst/>
          </a:prstGeom>
        </p:spPr>
      </p:pic>
      <p:sp>
        <p:nvSpPr>
          <p:cNvPr id="10" name="Subtitle 2">
            <a:extLst>
              <a:ext uri="{FF2B5EF4-FFF2-40B4-BE49-F238E27FC236}">
                <a16:creationId xmlns:a16="http://schemas.microsoft.com/office/drawing/2014/main" id="{1752C97C-1344-2948-89BB-5FFDAA286784}"/>
              </a:ext>
            </a:extLst>
          </p:cNvPr>
          <p:cNvSpPr>
            <a:spLocks noGrp="1"/>
          </p:cNvSpPr>
          <p:nvPr>
            <p:ph type="subTitle" idx="1"/>
          </p:nvPr>
        </p:nvSpPr>
        <p:spPr>
          <a:xfrm>
            <a:off x="371061" y="6122504"/>
            <a:ext cx="11449877" cy="424502"/>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3015967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04_Title_Yellow">
    <p:bg>
      <p:bgPr>
        <a:solidFill>
          <a:schemeClr val="accent5"/>
        </a:solidFill>
        <a:effectLst/>
      </p:bgPr>
    </p: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7F221A79-567D-334B-96BC-5B146E737729}"/>
              </a:ext>
            </a:extLst>
          </p:cNvPr>
          <p:cNvSpPr>
            <a:spLocks noGrp="1"/>
          </p:cNvSpPr>
          <p:nvPr>
            <p:ph type="pic" sz="quarter" idx="10"/>
          </p:nvPr>
        </p:nvSpPr>
        <p:spPr>
          <a:xfrm>
            <a:off x="0" y="0"/>
            <a:ext cx="12192000" cy="3429000"/>
          </a:xfrm>
        </p:spPr>
        <p:txBody>
          <a:bodyPr/>
          <a:lstStyle/>
          <a:p>
            <a:r>
              <a:rPr lang="en-GB"/>
              <a:t>Click icon to add picture</a:t>
            </a:r>
            <a:endParaRPr lang="en-US"/>
          </a:p>
        </p:txBody>
      </p:sp>
      <p:sp>
        <p:nvSpPr>
          <p:cNvPr id="8" name="Title 1">
            <a:extLst>
              <a:ext uri="{FF2B5EF4-FFF2-40B4-BE49-F238E27FC236}">
                <a16:creationId xmlns:a16="http://schemas.microsoft.com/office/drawing/2014/main" id="{70AFF0DC-3647-1F48-A6CA-51C854ED852E}"/>
              </a:ext>
            </a:extLst>
          </p:cNvPr>
          <p:cNvSpPr>
            <a:spLocks noGrp="1"/>
          </p:cNvSpPr>
          <p:nvPr>
            <p:ph type="ctrTitle"/>
          </p:nvPr>
        </p:nvSpPr>
        <p:spPr>
          <a:xfrm>
            <a:off x="371061" y="3924369"/>
            <a:ext cx="8055487" cy="2059419"/>
          </a:xfrm>
        </p:spPr>
        <p:txBody>
          <a:bodyPr anchor="t"/>
          <a:lstStyle>
            <a:lvl1pPr algn="l">
              <a:defRPr sz="7200">
                <a:solidFill>
                  <a:schemeClr val="accent6"/>
                </a:solidFill>
              </a:defRPr>
            </a:lvl1pPr>
          </a:lstStyle>
          <a:p>
            <a:r>
              <a:rPr lang="en-GB"/>
              <a:t>Click to edit Master title style</a:t>
            </a:r>
            <a:endParaRPr lang="en-US"/>
          </a:p>
        </p:txBody>
      </p:sp>
      <p:pic>
        <p:nvPicPr>
          <p:cNvPr id="9" name="Graphic 8">
            <a:extLst>
              <a:ext uri="{FF2B5EF4-FFF2-40B4-BE49-F238E27FC236}">
                <a16:creationId xmlns:a16="http://schemas.microsoft.com/office/drawing/2014/main" id="{C860278E-8A31-564C-A3AF-7372A9F09DC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57182" y="3923468"/>
            <a:ext cx="1563755" cy="1563755"/>
          </a:xfrm>
          <a:prstGeom prst="rect">
            <a:avLst/>
          </a:prstGeom>
        </p:spPr>
      </p:pic>
      <p:sp>
        <p:nvSpPr>
          <p:cNvPr id="10" name="Subtitle 2">
            <a:extLst>
              <a:ext uri="{FF2B5EF4-FFF2-40B4-BE49-F238E27FC236}">
                <a16:creationId xmlns:a16="http://schemas.microsoft.com/office/drawing/2014/main" id="{1752C97C-1344-2948-89BB-5FFDAA286784}"/>
              </a:ext>
            </a:extLst>
          </p:cNvPr>
          <p:cNvSpPr>
            <a:spLocks noGrp="1"/>
          </p:cNvSpPr>
          <p:nvPr>
            <p:ph type="subTitle" idx="1"/>
          </p:nvPr>
        </p:nvSpPr>
        <p:spPr>
          <a:xfrm>
            <a:off x="371061" y="6122504"/>
            <a:ext cx="11449877" cy="424502"/>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925216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05_Divider">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accent6"/>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9316945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05_Divider_Black">
    <p:bg>
      <p:bgPr>
        <a:solidFill>
          <a:schemeClr val="tx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bg1"/>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4930722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05_Divider_Red">
    <p:bg>
      <p:bgPr>
        <a:solidFill>
          <a:schemeClr val="accent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accent6"/>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2138697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05_Divider_Grey">
    <p:bg>
      <p:bgPr>
        <a:solidFill>
          <a:schemeClr val="accent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accent6"/>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2352462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05_Divider_Orange">
    <p:bg>
      <p:bgPr>
        <a:solidFill>
          <a:schemeClr val="accent3"/>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accent6"/>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96678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1_Cover_Grey">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D0416C-086A-A944-A8CE-0FE5DF9FF5B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15317" y="2149838"/>
            <a:ext cx="2561365" cy="2558323"/>
          </a:xfrm>
          <a:prstGeom prst="rect">
            <a:avLst/>
          </a:prstGeom>
        </p:spPr>
      </p:pic>
    </p:spTree>
    <p:extLst>
      <p:ext uri="{BB962C8B-B14F-4D97-AF65-F5344CB8AC3E}">
        <p14:creationId xmlns:p14="http://schemas.microsoft.com/office/powerpoint/2010/main" val="17766711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05_Divider_Teal">
    <p:bg>
      <p:bgPr>
        <a:solidFill>
          <a:schemeClr val="accent4"/>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accent6"/>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8514643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05_Divider_Yellow">
    <p:bg>
      <p:bgPr>
        <a:solidFill>
          <a:schemeClr val="accent5"/>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accent6"/>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0793164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05_Divider_Image A">
    <p:bg>
      <p:bgPr>
        <a:solidFill>
          <a:schemeClr val="bg1"/>
        </a:solidFill>
        <a:effectLst/>
      </p:bgPr>
    </p:bg>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9F1054B8-5980-BB49-AFA2-A95618397325}"/>
              </a:ext>
            </a:extLst>
          </p:cNvPr>
          <p:cNvSpPr>
            <a:spLocks noGrp="1"/>
          </p:cNvSpPr>
          <p:nvPr>
            <p:ph type="pic" idx="10"/>
          </p:nvPr>
        </p:nvSpPr>
        <p:spPr>
          <a:xfrm>
            <a:off x="-24686" y="-27541"/>
            <a:ext cx="12216685" cy="688554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accent6"/>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9692443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05_Divider_Image B">
    <p:bg>
      <p:bgPr>
        <a:solidFill>
          <a:schemeClr val="bg1"/>
        </a:solidFill>
        <a:effectLst/>
      </p:bgPr>
    </p:bg>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3CF51BBB-25CE-8F46-ACF1-E279E186F55E}"/>
              </a:ext>
            </a:extLst>
          </p:cNvPr>
          <p:cNvSpPr>
            <a:spLocks noGrp="1"/>
          </p:cNvSpPr>
          <p:nvPr>
            <p:ph type="pic" idx="10"/>
          </p:nvPr>
        </p:nvSpPr>
        <p:spPr>
          <a:xfrm>
            <a:off x="-24686" y="-27541"/>
            <a:ext cx="12216685" cy="688554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1" y="365730"/>
            <a:ext cx="7974286" cy="2387600"/>
          </a:xfrm>
        </p:spPr>
        <p:txBody>
          <a:bodyPr anchor="t"/>
          <a:lstStyle>
            <a:lvl1pPr algn="l">
              <a:defRPr sz="7200">
                <a:solidFill>
                  <a:schemeClr val="bg1"/>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4643069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06_Divider">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6A10D9-6DDC-1A46-AEE4-BA5A433B264F}"/>
              </a:ext>
            </a:extLst>
          </p:cNvPr>
          <p:cNvSpPr>
            <a:spLocks noGrp="1"/>
          </p:cNvSpPr>
          <p:nvPr>
            <p:ph type="ctrTitle"/>
          </p:nvPr>
        </p:nvSpPr>
        <p:spPr>
          <a:xfrm>
            <a:off x="371060" y="2235200"/>
            <a:ext cx="11449877" cy="2387600"/>
          </a:xfrm>
        </p:spPr>
        <p:txBody>
          <a:bodyPr anchor="ctr"/>
          <a:lstStyle>
            <a:lvl1pPr algn="ctr">
              <a:defRPr sz="7200">
                <a:solidFill>
                  <a:schemeClr val="accent6"/>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4FFE6E8E-AA2E-AB41-B8F9-DC0924FD13FC}"/>
              </a:ext>
            </a:extLst>
          </p:cNvPr>
          <p:cNvSpPr>
            <a:spLocks noGrp="1"/>
          </p:cNvSpPr>
          <p:nvPr>
            <p:ph type="subTitle" idx="1"/>
          </p:nvPr>
        </p:nvSpPr>
        <p:spPr>
          <a:xfrm>
            <a:off x="371061" y="5526158"/>
            <a:ext cx="11449877" cy="1020848"/>
          </a:xfrm>
        </p:spPr>
        <p:txBody>
          <a:bodyPr anchor="b"/>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9225803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06_Divider_Black">
    <p:bg>
      <p:bgPr>
        <a:solidFill>
          <a:schemeClr val="tx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1A57B8-6D43-6F4C-86A0-62D1B4652C67}"/>
              </a:ext>
            </a:extLst>
          </p:cNvPr>
          <p:cNvSpPr>
            <a:spLocks noGrp="1"/>
          </p:cNvSpPr>
          <p:nvPr>
            <p:ph type="ctrTitle"/>
          </p:nvPr>
        </p:nvSpPr>
        <p:spPr>
          <a:xfrm>
            <a:off x="371060" y="2235200"/>
            <a:ext cx="11449877" cy="2387600"/>
          </a:xfrm>
        </p:spPr>
        <p:txBody>
          <a:bodyPr anchor="ctr"/>
          <a:lstStyle>
            <a:lvl1pPr algn="ctr">
              <a:defRPr sz="7200">
                <a:solidFill>
                  <a:schemeClr val="bg1"/>
                </a:solidFill>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5E337035-BB8E-1041-8881-1ACD008FCE96}"/>
              </a:ext>
            </a:extLst>
          </p:cNvPr>
          <p:cNvSpPr>
            <a:spLocks noGrp="1"/>
          </p:cNvSpPr>
          <p:nvPr>
            <p:ph type="subTitle" idx="1"/>
          </p:nvPr>
        </p:nvSpPr>
        <p:spPr>
          <a:xfrm>
            <a:off x="371061" y="5526158"/>
            <a:ext cx="11449877" cy="1020848"/>
          </a:xfrm>
        </p:spPr>
        <p:txBody>
          <a:bodyPr anchor="b"/>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4678187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06_Divider_Red">
    <p:bg>
      <p:bgPr>
        <a:solidFill>
          <a:schemeClr val="accent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82739E6-34B0-4446-ACA7-6A12E0727764}"/>
              </a:ext>
            </a:extLst>
          </p:cNvPr>
          <p:cNvSpPr>
            <a:spLocks noGrp="1"/>
          </p:cNvSpPr>
          <p:nvPr>
            <p:ph type="ctrTitle"/>
          </p:nvPr>
        </p:nvSpPr>
        <p:spPr>
          <a:xfrm>
            <a:off x="371060" y="2235200"/>
            <a:ext cx="11449877" cy="2387600"/>
          </a:xfrm>
        </p:spPr>
        <p:txBody>
          <a:bodyPr anchor="ctr"/>
          <a:lstStyle>
            <a:lvl1pPr algn="ctr">
              <a:defRPr sz="7200">
                <a:solidFill>
                  <a:schemeClr val="accent6"/>
                </a:solidFill>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BFB56F2A-359F-0441-A8C7-FBB0D65895D0}"/>
              </a:ext>
            </a:extLst>
          </p:cNvPr>
          <p:cNvSpPr>
            <a:spLocks noGrp="1"/>
          </p:cNvSpPr>
          <p:nvPr>
            <p:ph type="subTitle" idx="1"/>
          </p:nvPr>
        </p:nvSpPr>
        <p:spPr>
          <a:xfrm>
            <a:off x="371061" y="5526158"/>
            <a:ext cx="11449877" cy="1020848"/>
          </a:xfrm>
        </p:spPr>
        <p:txBody>
          <a:bodyPr anchor="b"/>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9919865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06_Divider_Grey">
    <p:bg>
      <p:bgPr>
        <a:solidFill>
          <a:schemeClr val="accent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C985832-A36E-714E-ACD7-D2E57E4844E0}"/>
              </a:ext>
            </a:extLst>
          </p:cNvPr>
          <p:cNvSpPr>
            <a:spLocks noGrp="1"/>
          </p:cNvSpPr>
          <p:nvPr>
            <p:ph type="ctrTitle"/>
          </p:nvPr>
        </p:nvSpPr>
        <p:spPr>
          <a:xfrm>
            <a:off x="371060" y="2235200"/>
            <a:ext cx="11449877" cy="2387600"/>
          </a:xfrm>
        </p:spPr>
        <p:txBody>
          <a:bodyPr anchor="ctr"/>
          <a:lstStyle>
            <a:lvl1pPr algn="ctr">
              <a:defRPr sz="7200">
                <a:solidFill>
                  <a:schemeClr val="accent6"/>
                </a:solidFill>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AFF97407-E3ED-4944-96B4-EEFBABF5FF4C}"/>
              </a:ext>
            </a:extLst>
          </p:cNvPr>
          <p:cNvSpPr>
            <a:spLocks noGrp="1"/>
          </p:cNvSpPr>
          <p:nvPr>
            <p:ph type="subTitle" idx="1"/>
          </p:nvPr>
        </p:nvSpPr>
        <p:spPr>
          <a:xfrm>
            <a:off x="371061" y="5526158"/>
            <a:ext cx="11449877" cy="1020848"/>
          </a:xfrm>
        </p:spPr>
        <p:txBody>
          <a:bodyPr anchor="b"/>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2534553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06_Divider_Orange">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F659338-2D27-5549-B7B6-F8488348DE30}"/>
              </a:ext>
            </a:extLst>
          </p:cNvPr>
          <p:cNvSpPr>
            <a:spLocks noGrp="1"/>
          </p:cNvSpPr>
          <p:nvPr>
            <p:ph type="ctrTitle"/>
          </p:nvPr>
        </p:nvSpPr>
        <p:spPr>
          <a:xfrm>
            <a:off x="371060" y="2235200"/>
            <a:ext cx="11449877" cy="2387600"/>
          </a:xfrm>
        </p:spPr>
        <p:txBody>
          <a:bodyPr anchor="ctr"/>
          <a:lstStyle>
            <a:lvl1pPr algn="ctr">
              <a:defRPr sz="7200">
                <a:solidFill>
                  <a:schemeClr val="accent6"/>
                </a:solidFill>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63C3A831-8597-CC4A-AA32-2687C5ED28C5}"/>
              </a:ext>
            </a:extLst>
          </p:cNvPr>
          <p:cNvSpPr>
            <a:spLocks noGrp="1"/>
          </p:cNvSpPr>
          <p:nvPr>
            <p:ph type="subTitle" idx="1"/>
          </p:nvPr>
        </p:nvSpPr>
        <p:spPr>
          <a:xfrm>
            <a:off x="371061" y="5526158"/>
            <a:ext cx="11449877" cy="1020848"/>
          </a:xfrm>
        </p:spPr>
        <p:txBody>
          <a:bodyPr anchor="b"/>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1828953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06_Divider_Teal">
    <p:bg>
      <p:bgPr>
        <a:solidFill>
          <a:schemeClr val="accent4"/>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229C5F1-EAAB-F149-B059-CDE26F861BC4}"/>
              </a:ext>
            </a:extLst>
          </p:cNvPr>
          <p:cNvSpPr>
            <a:spLocks noGrp="1"/>
          </p:cNvSpPr>
          <p:nvPr>
            <p:ph type="ctrTitle"/>
          </p:nvPr>
        </p:nvSpPr>
        <p:spPr>
          <a:xfrm>
            <a:off x="371060" y="2235200"/>
            <a:ext cx="11449877" cy="2387600"/>
          </a:xfrm>
        </p:spPr>
        <p:txBody>
          <a:bodyPr anchor="ctr"/>
          <a:lstStyle>
            <a:lvl1pPr algn="ctr">
              <a:defRPr sz="7200">
                <a:solidFill>
                  <a:schemeClr val="accent6"/>
                </a:solidFill>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52AC80D4-AE21-084F-9154-DA67BB8CDBC9}"/>
              </a:ext>
            </a:extLst>
          </p:cNvPr>
          <p:cNvSpPr>
            <a:spLocks noGrp="1"/>
          </p:cNvSpPr>
          <p:nvPr>
            <p:ph type="subTitle" idx="1"/>
          </p:nvPr>
        </p:nvSpPr>
        <p:spPr>
          <a:xfrm>
            <a:off x="371061" y="5526158"/>
            <a:ext cx="11449877" cy="1020848"/>
          </a:xfrm>
        </p:spPr>
        <p:txBody>
          <a:bodyPr anchor="b"/>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30552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1_Cover_Orange">
    <p:bg>
      <p:bgPr>
        <a:solidFill>
          <a:schemeClr val="accent3"/>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D0416C-086A-A944-A8CE-0FE5DF9FF5B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15317" y="2149838"/>
            <a:ext cx="2561365" cy="2558323"/>
          </a:xfrm>
          <a:prstGeom prst="rect">
            <a:avLst/>
          </a:prstGeom>
        </p:spPr>
      </p:pic>
    </p:spTree>
    <p:extLst>
      <p:ext uri="{BB962C8B-B14F-4D97-AF65-F5344CB8AC3E}">
        <p14:creationId xmlns:p14="http://schemas.microsoft.com/office/powerpoint/2010/main" val="40031073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06_Divider_Yellow">
    <p:bg>
      <p:bgPr>
        <a:solidFill>
          <a:schemeClr val="accent5"/>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0994AE0-8762-FB41-AA30-1115FDF657E0}"/>
              </a:ext>
            </a:extLst>
          </p:cNvPr>
          <p:cNvSpPr>
            <a:spLocks noGrp="1"/>
          </p:cNvSpPr>
          <p:nvPr>
            <p:ph type="ctrTitle"/>
          </p:nvPr>
        </p:nvSpPr>
        <p:spPr>
          <a:xfrm>
            <a:off x="371060" y="2235200"/>
            <a:ext cx="11449877" cy="2387600"/>
          </a:xfrm>
        </p:spPr>
        <p:txBody>
          <a:bodyPr anchor="ctr"/>
          <a:lstStyle>
            <a:lvl1pPr algn="ctr">
              <a:defRPr sz="7200">
                <a:solidFill>
                  <a:schemeClr val="accent6"/>
                </a:solidFill>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2FD1B061-4A14-864B-8AB4-B8B5CDE622EF}"/>
              </a:ext>
            </a:extLst>
          </p:cNvPr>
          <p:cNvSpPr>
            <a:spLocks noGrp="1"/>
          </p:cNvSpPr>
          <p:nvPr>
            <p:ph type="subTitle" idx="1"/>
          </p:nvPr>
        </p:nvSpPr>
        <p:spPr>
          <a:xfrm>
            <a:off x="371061" y="5526158"/>
            <a:ext cx="11449877" cy="1020848"/>
          </a:xfrm>
        </p:spPr>
        <p:txBody>
          <a:bodyPr anchor="b"/>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6891959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06_Divider_Image A">
    <p:bg>
      <p:bgPr>
        <a:solidFill>
          <a:schemeClr val="bg1"/>
        </a:solidFill>
        <a:effectLst/>
      </p:bgPr>
    </p:bg>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9F1054B8-5980-BB49-AFA2-A95618397325}"/>
              </a:ext>
            </a:extLst>
          </p:cNvPr>
          <p:cNvSpPr>
            <a:spLocks noGrp="1"/>
          </p:cNvSpPr>
          <p:nvPr>
            <p:ph type="pic" idx="10"/>
          </p:nvPr>
        </p:nvSpPr>
        <p:spPr>
          <a:xfrm>
            <a:off x="-24686" y="-27541"/>
            <a:ext cx="12216685" cy="688554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6" name="Title 1">
            <a:extLst>
              <a:ext uri="{FF2B5EF4-FFF2-40B4-BE49-F238E27FC236}">
                <a16:creationId xmlns:a16="http://schemas.microsoft.com/office/drawing/2014/main" id="{BC6B899C-7A7E-774F-9038-8FC8AFD3F60D}"/>
              </a:ext>
            </a:extLst>
          </p:cNvPr>
          <p:cNvSpPr>
            <a:spLocks noGrp="1"/>
          </p:cNvSpPr>
          <p:nvPr>
            <p:ph type="ctrTitle"/>
          </p:nvPr>
        </p:nvSpPr>
        <p:spPr>
          <a:xfrm>
            <a:off x="371060" y="2235200"/>
            <a:ext cx="11449877" cy="2387600"/>
          </a:xfrm>
        </p:spPr>
        <p:txBody>
          <a:bodyPr anchor="ctr"/>
          <a:lstStyle>
            <a:lvl1pPr algn="ctr">
              <a:defRPr sz="7200">
                <a:solidFill>
                  <a:schemeClr val="accent6"/>
                </a:solidFill>
              </a:defRPr>
            </a:lvl1pPr>
          </a:lstStyle>
          <a:p>
            <a:r>
              <a:rPr lang="en-GB"/>
              <a:t>Click to edit Master title style</a:t>
            </a:r>
            <a:endParaRPr lang="en-US"/>
          </a:p>
        </p:txBody>
      </p:sp>
      <p:sp>
        <p:nvSpPr>
          <p:cNvPr id="9" name="Subtitle 2">
            <a:extLst>
              <a:ext uri="{FF2B5EF4-FFF2-40B4-BE49-F238E27FC236}">
                <a16:creationId xmlns:a16="http://schemas.microsoft.com/office/drawing/2014/main" id="{69AFA5F2-05CA-D647-B284-057751C63D96}"/>
              </a:ext>
            </a:extLst>
          </p:cNvPr>
          <p:cNvSpPr>
            <a:spLocks noGrp="1"/>
          </p:cNvSpPr>
          <p:nvPr>
            <p:ph type="subTitle" idx="1"/>
          </p:nvPr>
        </p:nvSpPr>
        <p:spPr>
          <a:xfrm>
            <a:off x="371061" y="5526158"/>
            <a:ext cx="11449877" cy="1020848"/>
          </a:xfrm>
        </p:spPr>
        <p:txBody>
          <a:bodyPr anchor="b"/>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16443448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06_Divider_Image B">
    <p:bg>
      <p:bgPr>
        <a:solidFill>
          <a:schemeClr val="bg1"/>
        </a:solidFill>
        <a:effectLst/>
      </p:bgPr>
    </p:bg>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3CF51BBB-25CE-8F46-ACF1-E279E186F55E}"/>
              </a:ext>
            </a:extLst>
          </p:cNvPr>
          <p:cNvSpPr>
            <a:spLocks noGrp="1"/>
          </p:cNvSpPr>
          <p:nvPr>
            <p:ph type="pic" idx="10"/>
          </p:nvPr>
        </p:nvSpPr>
        <p:spPr>
          <a:xfrm>
            <a:off x="-24686" y="-27541"/>
            <a:ext cx="12216685" cy="688554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6" name="Title 1">
            <a:extLst>
              <a:ext uri="{FF2B5EF4-FFF2-40B4-BE49-F238E27FC236}">
                <a16:creationId xmlns:a16="http://schemas.microsoft.com/office/drawing/2014/main" id="{7E15EEC9-0CA2-2B4F-AF87-ADD383A38342}"/>
              </a:ext>
            </a:extLst>
          </p:cNvPr>
          <p:cNvSpPr>
            <a:spLocks noGrp="1"/>
          </p:cNvSpPr>
          <p:nvPr>
            <p:ph type="ctrTitle"/>
          </p:nvPr>
        </p:nvSpPr>
        <p:spPr>
          <a:xfrm>
            <a:off x="371060" y="2235200"/>
            <a:ext cx="11449877" cy="2387600"/>
          </a:xfrm>
        </p:spPr>
        <p:txBody>
          <a:bodyPr anchor="ctr"/>
          <a:lstStyle>
            <a:lvl1pPr algn="ctr">
              <a:defRPr sz="7200">
                <a:solidFill>
                  <a:schemeClr val="bg1"/>
                </a:solidFill>
              </a:defRPr>
            </a:lvl1pPr>
          </a:lstStyle>
          <a:p>
            <a:r>
              <a:rPr lang="en-GB"/>
              <a:t>Click to edit Master title style</a:t>
            </a:r>
            <a:endParaRPr lang="en-US"/>
          </a:p>
        </p:txBody>
      </p:sp>
      <p:sp>
        <p:nvSpPr>
          <p:cNvPr id="9" name="Subtitle 2">
            <a:extLst>
              <a:ext uri="{FF2B5EF4-FFF2-40B4-BE49-F238E27FC236}">
                <a16:creationId xmlns:a16="http://schemas.microsoft.com/office/drawing/2014/main" id="{4583A6A5-993C-0443-A0D4-46CC3D05C39D}"/>
              </a:ext>
            </a:extLst>
          </p:cNvPr>
          <p:cNvSpPr>
            <a:spLocks noGrp="1"/>
          </p:cNvSpPr>
          <p:nvPr>
            <p:ph type="subTitle" idx="1"/>
          </p:nvPr>
        </p:nvSpPr>
        <p:spPr>
          <a:xfrm>
            <a:off x="371061" y="5526158"/>
            <a:ext cx="11449877" cy="1020848"/>
          </a:xfrm>
        </p:spPr>
        <p:txBody>
          <a:bodyPr anchor="b"/>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1490090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07_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chor="t">
            <a:normAutofit/>
          </a:bodyPr>
          <a:lstStyle>
            <a:lvl1pPr>
              <a:defRPr sz="4000">
                <a:ln>
                  <a:noFill/>
                </a:ln>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A63A7CB-314E-2348-B009-B438AB6C82F7}"/>
              </a:ext>
            </a:extLst>
          </p:cNvPr>
          <p:cNvSpPr>
            <a:spLocks noGrp="1"/>
          </p:cNvSpPr>
          <p:nvPr>
            <p:ph idx="1"/>
          </p:nvPr>
        </p:nvSpPr>
        <p:spPr>
          <a:xfrm>
            <a:off x="372319" y="1837199"/>
            <a:ext cx="1106430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8E0FE1EB-8E27-8A47-92D2-8CAC649E01B2}"/>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21367568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07_Slide_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ormAutofit/>
          </a:bodyPr>
          <a:lstStyle>
            <a:lvl1pPr>
              <a:defRPr sz="4000">
                <a:ln>
                  <a:noFill/>
                </a:ln>
                <a:solidFill>
                  <a:schemeClr val="bg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A63A7CB-314E-2348-B009-B438AB6C82F7}"/>
              </a:ext>
            </a:extLst>
          </p:cNvPr>
          <p:cNvSpPr>
            <a:spLocks noGrp="1"/>
          </p:cNvSpPr>
          <p:nvPr>
            <p:ph idx="1"/>
          </p:nvPr>
        </p:nvSpPr>
        <p:spPr>
          <a:xfrm>
            <a:off x="372319" y="1837199"/>
            <a:ext cx="11064307" cy="4351338"/>
          </a:xfrm>
        </p:spPr>
        <p:txBody>
          <a:bodyPr/>
          <a:lstStyle>
            <a:lvl1pPr marL="228600" indent="-228600">
              <a:buFontTx/>
              <a:buBlip>
                <a:blip r:embed="rId2"/>
              </a:buBlip>
              <a:defRPr>
                <a:solidFill>
                  <a:schemeClr val="bg1"/>
                </a:solidFill>
              </a:defRPr>
            </a:lvl1pPr>
            <a:lvl2pPr marL="685800" indent="-228600">
              <a:buFontTx/>
              <a:buBlip>
                <a:blip r:embed="rId2"/>
              </a:buBlip>
              <a:defRPr>
                <a:solidFill>
                  <a:schemeClr val="bg1"/>
                </a:solidFill>
              </a:defRPr>
            </a:lvl2pPr>
            <a:lvl3pPr marL="1143000" indent="-228600">
              <a:buFontTx/>
              <a:buBlip>
                <a:blip r:embed="rId2"/>
              </a:buBlip>
              <a:defRPr>
                <a:solidFill>
                  <a:schemeClr val="bg1"/>
                </a:solidFill>
              </a:defRPr>
            </a:lvl3pPr>
            <a:lvl4pPr marL="1600200" indent="-228600">
              <a:buFontTx/>
              <a:buBlip>
                <a:blip r:embed="rId2"/>
              </a:buBlip>
              <a:defRPr>
                <a:solidFill>
                  <a:schemeClr val="bg1"/>
                </a:solidFill>
              </a:defRPr>
            </a:lvl4pPr>
            <a:lvl5pPr marL="2057400" indent="-228600">
              <a:buFontTx/>
              <a:buBlip>
                <a:blip r:embed="rId2"/>
              </a:buBlip>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E3A940A-6E60-DE41-BCC5-732709143441}"/>
              </a:ext>
            </a:extLst>
          </p:cNvPr>
          <p:cNvPicPr>
            <a:picLocks noChangeAspect="1"/>
          </p:cNvPicPr>
          <p:nvPr userDrawn="1"/>
        </p:nvPicPr>
        <p:blipFill>
          <a:blip r:embed="rId2"/>
          <a:stretch>
            <a:fillRect/>
          </a:stretch>
        </p:blipFill>
        <p:spPr>
          <a:xfrm>
            <a:off x="11730780" y="6422496"/>
            <a:ext cx="177802" cy="153556"/>
          </a:xfrm>
          <a:prstGeom prst="rect">
            <a:avLst/>
          </a:prstGeom>
          <a:noFill/>
        </p:spPr>
      </p:pic>
    </p:spTree>
    <p:extLst>
      <p:ext uri="{BB962C8B-B14F-4D97-AF65-F5344CB8AC3E}">
        <p14:creationId xmlns:p14="http://schemas.microsoft.com/office/powerpoint/2010/main" val="29017371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07_Slide_Red 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ormAutofit/>
          </a:bodyPr>
          <a:lstStyle>
            <a:lvl1pPr>
              <a:defRPr sz="4000">
                <a:ln>
                  <a:noFill/>
                </a:ln>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A63A7CB-314E-2348-B009-B438AB6C82F7}"/>
              </a:ext>
            </a:extLst>
          </p:cNvPr>
          <p:cNvSpPr>
            <a:spLocks noGrp="1"/>
          </p:cNvSpPr>
          <p:nvPr>
            <p:ph idx="1"/>
          </p:nvPr>
        </p:nvSpPr>
        <p:spPr>
          <a:xfrm>
            <a:off x="372319" y="1837199"/>
            <a:ext cx="1106430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34798929-EF15-3F46-BCB1-7207DF374832}"/>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42526072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07_Slide_Red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ormAutofit/>
          </a:bodyPr>
          <a:lstStyle>
            <a:lvl1pPr>
              <a:defRPr sz="4000">
                <a:ln>
                  <a:noFill/>
                </a:ln>
                <a:solidFill>
                  <a:schemeClr val="accent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A63A7CB-314E-2348-B009-B438AB6C82F7}"/>
              </a:ext>
            </a:extLst>
          </p:cNvPr>
          <p:cNvSpPr>
            <a:spLocks noGrp="1"/>
          </p:cNvSpPr>
          <p:nvPr>
            <p:ph idx="1"/>
          </p:nvPr>
        </p:nvSpPr>
        <p:spPr>
          <a:xfrm>
            <a:off x="372319" y="1837199"/>
            <a:ext cx="1106430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CE7ECA0-2243-4746-9216-445D4AD0ACA3}"/>
              </a:ext>
            </a:extLst>
          </p:cNvPr>
          <p:cNvPicPr>
            <a:picLocks noChangeAspect="1"/>
          </p:cNvPicPr>
          <p:nvPr userDrawn="1"/>
        </p:nvPicPr>
        <p:blipFill>
          <a:blip r:embed="rId2"/>
          <a:stretch>
            <a:fillRect/>
          </a:stretch>
        </p:blipFill>
        <p:spPr>
          <a:xfrm>
            <a:off x="11730780" y="6422496"/>
            <a:ext cx="177802" cy="153556"/>
          </a:xfrm>
          <a:prstGeom prst="rect">
            <a:avLst/>
          </a:prstGeom>
        </p:spPr>
      </p:pic>
    </p:spTree>
    <p:extLst>
      <p:ext uri="{BB962C8B-B14F-4D97-AF65-F5344CB8AC3E}">
        <p14:creationId xmlns:p14="http://schemas.microsoft.com/office/powerpoint/2010/main" val="30839432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07_Slide_Grey 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ormAutofit/>
          </a:bodyPr>
          <a:lstStyle>
            <a:lvl1pPr>
              <a:defRPr sz="4000">
                <a:ln>
                  <a:noFill/>
                </a:ln>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A63A7CB-314E-2348-B009-B438AB6C82F7}"/>
              </a:ext>
            </a:extLst>
          </p:cNvPr>
          <p:cNvSpPr>
            <a:spLocks noGrp="1"/>
          </p:cNvSpPr>
          <p:nvPr>
            <p:ph idx="1"/>
          </p:nvPr>
        </p:nvSpPr>
        <p:spPr>
          <a:xfrm>
            <a:off x="372319" y="1837199"/>
            <a:ext cx="1106430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25B3BE9E-2F7A-8B4D-9487-2EC050F7F5A5}"/>
              </a:ext>
            </a:extLst>
          </p:cNvPr>
          <p:cNvPicPr>
            <a:picLocks noChangeAspect="1"/>
          </p:cNvPicPr>
          <p:nvPr userDrawn="1"/>
        </p:nvPicPr>
        <p:blipFill>
          <a:blip r:embed="rId2"/>
          <a:stretch>
            <a:fillRect/>
          </a:stretch>
        </p:blipFill>
        <p:spPr>
          <a:xfrm>
            <a:off x="11730781" y="6422496"/>
            <a:ext cx="177800" cy="153555"/>
          </a:xfrm>
          <a:prstGeom prst="rect">
            <a:avLst/>
          </a:prstGeom>
        </p:spPr>
      </p:pic>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54164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07_Slide_Grey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ormAutofit/>
          </a:bodyPr>
          <a:lstStyle>
            <a:lvl1pPr>
              <a:defRPr sz="4000">
                <a:ln>
                  <a:noFill/>
                </a:ln>
                <a:solidFill>
                  <a:schemeClr val="accent2"/>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A63A7CB-314E-2348-B009-B438AB6C82F7}"/>
              </a:ext>
            </a:extLst>
          </p:cNvPr>
          <p:cNvSpPr>
            <a:spLocks noGrp="1"/>
          </p:cNvSpPr>
          <p:nvPr>
            <p:ph idx="1"/>
          </p:nvPr>
        </p:nvSpPr>
        <p:spPr>
          <a:xfrm>
            <a:off x="372319" y="1837199"/>
            <a:ext cx="1106430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C1198AB4-F5D9-6B4C-8AC1-E0F78288E63E}"/>
              </a:ext>
            </a:extLst>
          </p:cNvPr>
          <p:cNvPicPr>
            <a:picLocks noChangeAspect="1"/>
          </p:cNvPicPr>
          <p:nvPr userDrawn="1"/>
        </p:nvPicPr>
        <p:blipFill>
          <a:blip r:embed="rId2"/>
          <a:stretch>
            <a:fillRect/>
          </a:stretch>
        </p:blipFill>
        <p:spPr>
          <a:xfrm>
            <a:off x="11730779" y="6422495"/>
            <a:ext cx="177803" cy="153557"/>
          </a:xfrm>
          <a:prstGeom prst="rect">
            <a:avLst/>
          </a:prstGeom>
        </p:spPr>
      </p:pic>
    </p:spTree>
    <p:extLst>
      <p:ext uri="{BB962C8B-B14F-4D97-AF65-F5344CB8AC3E}">
        <p14:creationId xmlns:p14="http://schemas.microsoft.com/office/powerpoint/2010/main" val="221704431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07_Slide_Orange A">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ormAutofit/>
          </a:bodyPr>
          <a:lstStyle>
            <a:lvl1pPr>
              <a:defRPr sz="4000">
                <a:ln>
                  <a:noFill/>
                </a:ln>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A63A7CB-314E-2348-B009-B438AB6C82F7}"/>
              </a:ext>
            </a:extLst>
          </p:cNvPr>
          <p:cNvSpPr>
            <a:spLocks noGrp="1"/>
          </p:cNvSpPr>
          <p:nvPr>
            <p:ph idx="1"/>
          </p:nvPr>
        </p:nvSpPr>
        <p:spPr>
          <a:xfrm>
            <a:off x="372319" y="1837199"/>
            <a:ext cx="1106430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25B3BE9E-2F7A-8B4D-9487-2EC050F7F5A5}"/>
              </a:ext>
            </a:extLst>
          </p:cNvPr>
          <p:cNvPicPr>
            <a:picLocks noChangeAspect="1"/>
          </p:cNvPicPr>
          <p:nvPr userDrawn="1"/>
        </p:nvPicPr>
        <p:blipFill>
          <a:blip r:embed="rId2"/>
          <a:stretch>
            <a:fillRect/>
          </a:stretch>
        </p:blipFill>
        <p:spPr>
          <a:xfrm>
            <a:off x="11730781" y="6422496"/>
            <a:ext cx="177800" cy="153555"/>
          </a:xfrm>
          <a:prstGeom prst="rect">
            <a:avLst/>
          </a:prstGeom>
        </p:spPr>
      </p:pic>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6628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1_Cover_Teal">
    <p:bg>
      <p:bgPr>
        <a:solidFill>
          <a:schemeClr val="accent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D0416C-086A-A944-A8CE-0FE5DF9FF5B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15317" y="2149838"/>
            <a:ext cx="2561365" cy="2558323"/>
          </a:xfrm>
          <a:prstGeom prst="rect">
            <a:avLst/>
          </a:prstGeom>
        </p:spPr>
      </p:pic>
    </p:spTree>
    <p:extLst>
      <p:ext uri="{BB962C8B-B14F-4D97-AF65-F5344CB8AC3E}">
        <p14:creationId xmlns:p14="http://schemas.microsoft.com/office/powerpoint/2010/main" val="24455864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07_Slide_Orange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ormAutofit/>
          </a:bodyPr>
          <a:lstStyle>
            <a:lvl1pPr>
              <a:defRPr sz="4000">
                <a:ln>
                  <a:noFill/>
                </a:ln>
                <a:solidFill>
                  <a:schemeClr val="accent3"/>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A63A7CB-314E-2348-B009-B438AB6C82F7}"/>
              </a:ext>
            </a:extLst>
          </p:cNvPr>
          <p:cNvSpPr>
            <a:spLocks noGrp="1"/>
          </p:cNvSpPr>
          <p:nvPr>
            <p:ph idx="1"/>
          </p:nvPr>
        </p:nvSpPr>
        <p:spPr>
          <a:xfrm>
            <a:off x="372319" y="1837199"/>
            <a:ext cx="1106430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5D13CB5-E87F-364E-A38B-4B9139F99673}"/>
              </a:ext>
            </a:extLst>
          </p:cNvPr>
          <p:cNvPicPr>
            <a:picLocks noChangeAspect="1"/>
          </p:cNvPicPr>
          <p:nvPr userDrawn="1"/>
        </p:nvPicPr>
        <p:blipFill>
          <a:blip r:embed="rId2"/>
          <a:stretch>
            <a:fillRect/>
          </a:stretch>
        </p:blipFill>
        <p:spPr>
          <a:xfrm>
            <a:off x="11730779" y="6422494"/>
            <a:ext cx="177804" cy="153558"/>
          </a:xfrm>
          <a:prstGeom prst="rect">
            <a:avLst/>
          </a:prstGeom>
        </p:spPr>
      </p:pic>
    </p:spTree>
    <p:extLst>
      <p:ext uri="{BB962C8B-B14F-4D97-AF65-F5344CB8AC3E}">
        <p14:creationId xmlns:p14="http://schemas.microsoft.com/office/powerpoint/2010/main" val="18737834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07_Slide_Teal A">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ormAutofit/>
          </a:bodyPr>
          <a:lstStyle>
            <a:lvl1pPr>
              <a:defRPr sz="4000">
                <a:ln>
                  <a:noFill/>
                </a:ln>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A63A7CB-314E-2348-B009-B438AB6C82F7}"/>
              </a:ext>
            </a:extLst>
          </p:cNvPr>
          <p:cNvSpPr>
            <a:spLocks noGrp="1"/>
          </p:cNvSpPr>
          <p:nvPr>
            <p:ph idx="1"/>
          </p:nvPr>
        </p:nvSpPr>
        <p:spPr>
          <a:xfrm>
            <a:off x="372319" y="1837199"/>
            <a:ext cx="1106430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25B3BE9E-2F7A-8B4D-9487-2EC050F7F5A5}"/>
              </a:ext>
            </a:extLst>
          </p:cNvPr>
          <p:cNvPicPr>
            <a:picLocks noChangeAspect="1"/>
          </p:cNvPicPr>
          <p:nvPr userDrawn="1"/>
        </p:nvPicPr>
        <p:blipFill>
          <a:blip r:embed="rId2"/>
          <a:stretch>
            <a:fillRect/>
          </a:stretch>
        </p:blipFill>
        <p:spPr>
          <a:xfrm>
            <a:off x="11730781" y="6422496"/>
            <a:ext cx="177800" cy="153555"/>
          </a:xfrm>
          <a:prstGeom prst="rect">
            <a:avLst/>
          </a:prstGeom>
        </p:spPr>
      </p:pic>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6257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07_Slide_Teal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ormAutofit/>
          </a:bodyPr>
          <a:lstStyle>
            <a:lvl1pPr>
              <a:defRPr sz="4000">
                <a:ln>
                  <a:noFill/>
                </a:ln>
                <a:solidFill>
                  <a:schemeClr val="accent4"/>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A63A7CB-314E-2348-B009-B438AB6C82F7}"/>
              </a:ext>
            </a:extLst>
          </p:cNvPr>
          <p:cNvSpPr>
            <a:spLocks noGrp="1"/>
          </p:cNvSpPr>
          <p:nvPr>
            <p:ph idx="1"/>
          </p:nvPr>
        </p:nvSpPr>
        <p:spPr>
          <a:xfrm>
            <a:off x="372319" y="1837199"/>
            <a:ext cx="1106430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96E7910-61F9-8347-8ECB-CA55DBD5382D}"/>
              </a:ext>
            </a:extLst>
          </p:cNvPr>
          <p:cNvPicPr>
            <a:picLocks noChangeAspect="1"/>
          </p:cNvPicPr>
          <p:nvPr userDrawn="1"/>
        </p:nvPicPr>
        <p:blipFill>
          <a:blip r:embed="rId2"/>
          <a:stretch>
            <a:fillRect/>
          </a:stretch>
        </p:blipFill>
        <p:spPr>
          <a:xfrm>
            <a:off x="11730779" y="6422494"/>
            <a:ext cx="177804" cy="153558"/>
          </a:xfrm>
          <a:prstGeom prst="rect">
            <a:avLst/>
          </a:prstGeom>
        </p:spPr>
      </p:pic>
    </p:spTree>
    <p:extLst>
      <p:ext uri="{BB962C8B-B14F-4D97-AF65-F5344CB8AC3E}">
        <p14:creationId xmlns:p14="http://schemas.microsoft.com/office/powerpoint/2010/main" val="189256858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07_Slide_Yellow A">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ormAutofit/>
          </a:bodyPr>
          <a:lstStyle>
            <a:lvl1pPr>
              <a:defRPr sz="4000">
                <a:ln>
                  <a:noFill/>
                </a:ln>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A63A7CB-314E-2348-B009-B438AB6C82F7}"/>
              </a:ext>
            </a:extLst>
          </p:cNvPr>
          <p:cNvSpPr>
            <a:spLocks noGrp="1"/>
          </p:cNvSpPr>
          <p:nvPr>
            <p:ph idx="1"/>
          </p:nvPr>
        </p:nvSpPr>
        <p:spPr>
          <a:xfrm>
            <a:off x="372319" y="1837199"/>
            <a:ext cx="1106430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25B3BE9E-2F7A-8B4D-9487-2EC050F7F5A5}"/>
              </a:ext>
            </a:extLst>
          </p:cNvPr>
          <p:cNvPicPr>
            <a:picLocks noChangeAspect="1"/>
          </p:cNvPicPr>
          <p:nvPr userDrawn="1"/>
        </p:nvPicPr>
        <p:blipFill>
          <a:blip r:embed="rId2"/>
          <a:stretch>
            <a:fillRect/>
          </a:stretch>
        </p:blipFill>
        <p:spPr>
          <a:xfrm>
            <a:off x="11730781" y="6422496"/>
            <a:ext cx="177800" cy="153555"/>
          </a:xfrm>
          <a:prstGeom prst="rect">
            <a:avLst/>
          </a:prstGeom>
        </p:spPr>
      </p:pic>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2689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07_Slide_Yellow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ormAutofit/>
          </a:bodyPr>
          <a:lstStyle>
            <a:lvl1pPr>
              <a:defRPr sz="4000">
                <a:ln>
                  <a:noFill/>
                </a:ln>
                <a:solidFill>
                  <a:schemeClr val="accent5"/>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A63A7CB-314E-2348-B009-B438AB6C82F7}"/>
              </a:ext>
            </a:extLst>
          </p:cNvPr>
          <p:cNvSpPr>
            <a:spLocks noGrp="1"/>
          </p:cNvSpPr>
          <p:nvPr>
            <p:ph idx="1"/>
          </p:nvPr>
        </p:nvSpPr>
        <p:spPr>
          <a:xfrm>
            <a:off x="372319" y="1837199"/>
            <a:ext cx="1106430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CAC27D74-6E79-594E-B6D2-8A12D86A87B4}"/>
              </a:ext>
            </a:extLst>
          </p:cNvPr>
          <p:cNvPicPr>
            <a:picLocks noChangeAspect="1"/>
          </p:cNvPicPr>
          <p:nvPr userDrawn="1"/>
        </p:nvPicPr>
        <p:blipFill>
          <a:blip r:embed="rId2"/>
          <a:stretch>
            <a:fillRect/>
          </a:stretch>
        </p:blipFill>
        <p:spPr>
          <a:xfrm>
            <a:off x="11730778" y="6422494"/>
            <a:ext cx="177805" cy="153559"/>
          </a:xfrm>
          <a:prstGeom prst="rect">
            <a:avLst/>
          </a:prstGeom>
        </p:spPr>
      </p:pic>
    </p:spTree>
    <p:extLst>
      <p:ext uri="{BB962C8B-B14F-4D97-AF65-F5344CB8AC3E}">
        <p14:creationId xmlns:p14="http://schemas.microsoft.com/office/powerpoint/2010/main" val="3255929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08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467E62-3E59-2543-A3BE-495DED949C05}"/>
              </a:ext>
            </a:extLst>
          </p:cNvPr>
          <p:cNvSpPr>
            <a:spLocks noGrp="1"/>
          </p:cNvSpPr>
          <p:nvPr>
            <p:ph sz="half" idx="1"/>
          </p:nvPr>
        </p:nvSpPr>
        <p:spPr>
          <a:xfrm>
            <a:off x="372320" y="1825625"/>
            <a:ext cx="544517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964D670-0AEE-7742-8A89-C5F1528F7326}"/>
              </a:ext>
            </a:extLst>
          </p:cNvPr>
          <p:cNvSpPr>
            <a:spLocks noGrp="1"/>
          </p:cNvSpPr>
          <p:nvPr>
            <p:ph sz="half" idx="2"/>
          </p:nvPr>
        </p:nvSpPr>
        <p:spPr>
          <a:xfrm>
            <a:off x="5991449" y="1825625"/>
            <a:ext cx="544517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Title 1">
            <a:extLst>
              <a:ext uri="{FF2B5EF4-FFF2-40B4-BE49-F238E27FC236}">
                <a16:creationId xmlns:a16="http://schemas.microsoft.com/office/drawing/2014/main" id="{522057AD-0E98-2248-987B-6EF6CB55CD26}"/>
              </a:ext>
            </a:extLst>
          </p:cNvPr>
          <p:cNvSpPr>
            <a:spLocks noGrp="1"/>
          </p:cNvSpPr>
          <p:nvPr>
            <p:ph type="title"/>
          </p:nvPr>
        </p:nvSpPr>
        <p:spPr>
          <a:xfrm>
            <a:off x="372319" y="376699"/>
            <a:ext cx="11064307" cy="1149763"/>
          </a:xfrm>
          <a:noFill/>
          <a:ln>
            <a:noFill/>
          </a:ln>
        </p:spPr>
        <p:txBody>
          <a:bodyPr>
            <a:normAutofit/>
          </a:bodyPr>
          <a:lstStyle>
            <a:lvl1pPr>
              <a:defRPr sz="4000">
                <a:ln>
                  <a:noFill/>
                </a:ln>
              </a:defRPr>
            </a:lvl1pPr>
          </a:lstStyle>
          <a:p>
            <a:r>
              <a:rPr lang="en-GB"/>
              <a:t>Click to edit Master title style</a:t>
            </a:r>
            <a:endParaRPr lang="en-US"/>
          </a:p>
        </p:txBody>
      </p:sp>
      <p:cxnSp>
        <p:nvCxnSpPr>
          <p:cNvPr id="14" name="Straight Connector 13">
            <a:extLst>
              <a:ext uri="{FF2B5EF4-FFF2-40B4-BE49-F238E27FC236}">
                <a16:creationId xmlns:a16="http://schemas.microsoft.com/office/drawing/2014/main" id="{CF88174C-6F48-1748-982F-E40AF34A6F8F}"/>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2078DA4-1B6C-0D42-8D27-BDEAAC58C11E}"/>
              </a:ext>
            </a:extLst>
          </p:cNvPr>
          <p:cNvCxnSpPr>
            <a:cxnSpLocks/>
          </p:cNvCxnSpPr>
          <p:nvPr userDrawn="1"/>
        </p:nvCxnSpPr>
        <p:spPr>
          <a:xfrm>
            <a:off x="372319" y="1688735"/>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AAF344A1-1A91-EC40-8A3B-6335FA419632}"/>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11729330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08_Two content_Black">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467E62-3E59-2543-A3BE-495DED949C05}"/>
              </a:ext>
            </a:extLst>
          </p:cNvPr>
          <p:cNvSpPr>
            <a:spLocks noGrp="1"/>
          </p:cNvSpPr>
          <p:nvPr>
            <p:ph sz="half" idx="1"/>
          </p:nvPr>
        </p:nvSpPr>
        <p:spPr>
          <a:xfrm>
            <a:off x="372320" y="1825625"/>
            <a:ext cx="5445178" cy="4351338"/>
          </a:xfrm>
        </p:spPr>
        <p:txBody>
          <a:bodyPr/>
          <a:lstStyle>
            <a:lvl1pPr marL="228600" indent="-228600">
              <a:buFontTx/>
              <a:buBlip>
                <a:blip r:embed="rId2"/>
              </a:buBlip>
              <a:defRPr>
                <a:solidFill>
                  <a:schemeClr val="bg1"/>
                </a:solidFill>
              </a:defRPr>
            </a:lvl1pPr>
            <a:lvl2pPr marL="685800" indent="-228600">
              <a:buFontTx/>
              <a:buBlip>
                <a:blip r:embed="rId2"/>
              </a:buBlip>
              <a:defRPr>
                <a:solidFill>
                  <a:schemeClr val="bg1"/>
                </a:solidFill>
              </a:defRPr>
            </a:lvl2pPr>
            <a:lvl3pPr marL="1143000" indent="-228600">
              <a:buFontTx/>
              <a:buBlip>
                <a:blip r:embed="rId2"/>
              </a:buBlip>
              <a:defRPr>
                <a:solidFill>
                  <a:schemeClr val="bg1"/>
                </a:solidFill>
              </a:defRPr>
            </a:lvl3pPr>
            <a:lvl4pPr marL="1600200" indent="-228600">
              <a:buFontTx/>
              <a:buBlip>
                <a:blip r:embed="rId2"/>
              </a:buBlip>
              <a:defRPr>
                <a:solidFill>
                  <a:schemeClr val="bg1"/>
                </a:solidFill>
              </a:defRPr>
            </a:lvl4pPr>
            <a:lvl5pPr marL="2057400" indent="-228600">
              <a:buFontTx/>
              <a:buBlip>
                <a:blip r:embed="rId2"/>
              </a:buBlip>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964D670-0AEE-7742-8A89-C5F1528F7326}"/>
              </a:ext>
            </a:extLst>
          </p:cNvPr>
          <p:cNvSpPr>
            <a:spLocks noGrp="1"/>
          </p:cNvSpPr>
          <p:nvPr>
            <p:ph sz="half" idx="2"/>
          </p:nvPr>
        </p:nvSpPr>
        <p:spPr>
          <a:xfrm>
            <a:off x="5991449" y="1825625"/>
            <a:ext cx="5445177" cy="4351338"/>
          </a:xfrm>
        </p:spPr>
        <p:txBody>
          <a:bodyPr/>
          <a:lstStyle>
            <a:lvl1pPr marL="228600" indent="-228600">
              <a:buFontTx/>
              <a:buBlip>
                <a:blip r:embed="rId2"/>
              </a:buBlip>
              <a:defRPr>
                <a:solidFill>
                  <a:schemeClr val="bg1"/>
                </a:solidFill>
              </a:defRPr>
            </a:lvl1pPr>
            <a:lvl2pPr marL="685800" indent="-228600">
              <a:buFontTx/>
              <a:buBlip>
                <a:blip r:embed="rId2"/>
              </a:buBlip>
              <a:defRPr>
                <a:solidFill>
                  <a:schemeClr val="bg1"/>
                </a:solidFill>
              </a:defRPr>
            </a:lvl2pPr>
            <a:lvl3pPr marL="1143000" indent="-228600">
              <a:buFontTx/>
              <a:buBlip>
                <a:blip r:embed="rId2"/>
              </a:buBlip>
              <a:defRPr>
                <a:solidFill>
                  <a:schemeClr val="bg1"/>
                </a:solidFill>
              </a:defRPr>
            </a:lvl3pPr>
            <a:lvl4pPr marL="1600200" indent="-228600">
              <a:buFontTx/>
              <a:buBlip>
                <a:blip r:embed="rId2"/>
              </a:buBlip>
              <a:defRPr>
                <a:solidFill>
                  <a:schemeClr val="bg1"/>
                </a:solidFill>
              </a:defRPr>
            </a:lvl4pPr>
            <a:lvl5pPr marL="2057400" indent="-228600">
              <a:buFontTx/>
              <a:buBlip>
                <a:blip r:embed="rId2"/>
              </a:buBlip>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Title 1">
            <a:extLst>
              <a:ext uri="{FF2B5EF4-FFF2-40B4-BE49-F238E27FC236}">
                <a16:creationId xmlns:a16="http://schemas.microsoft.com/office/drawing/2014/main" id="{522057AD-0E98-2248-987B-6EF6CB55CD26}"/>
              </a:ext>
            </a:extLst>
          </p:cNvPr>
          <p:cNvSpPr>
            <a:spLocks noGrp="1"/>
          </p:cNvSpPr>
          <p:nvPr>
            <p:ph type="title"/>
          </p:nvPr>
        </p:nvSpPr>
        <p:spPr>
          <a:xfrm>
            <a:off x="372319" y="376699"/>
            <a:ext cx="11064307" cy="1149763"/>
          </a:xfrm>
          <a:noFill/>
          <a:ln>
            <a:noFill/>
          </a:ln>
        </p:spPr>
        <p:txBody>
          <a:bodyPr>
            <a:normAutofit/>
          </a:bodyPr>
          <a:lstStyle>
            <a:lvl1pPr>
              <a:defRPr sz="4000">
                <a:ln>
                  <a:noFill/>
                </a:ln>
                <a:solidFill>
                  <a:schemeClr val="bg1"/>
                </a:solidFill>
              </a:defRPr>
            </a:lvl1pPr>
          </a:lstStyle>
          <a:p>
            <a:r>
              <a:rPr lang="en-GB"/>
              <a:t>Click to edit Master title style</a:t>
            </a:r>
            <a:endParaRPr lang="en-US"/>
          </a:p>
        </p:txBody>
      </p:sp>
      <p:cxnSp>
        <p:nvCxnSpPr>
          <p:cNvPr id="14" name="Straight Connector 13">
            <a:extLst>
              <a:ext uri="{FF2B5EF4-FFF2-40B4-BE49-F238E27FC236}">
                <a16:creationId xmlns:a16="http://schemas.microsoft.com/office/drawing/2014/main" id="{CF88174C-6F48-1748-982F-E40AF34A6F8F}"/>
              </a:ext>
            </a:extLst>
          </p:cNvPr>
          <p:cNvCxnSpPr>
            <a:cxnSpLocks/>
          </p:cNvCxnSpPr>
          <p:nvPr userDrawn="1"/>
        </p:nvCxnSpPr>
        <p:spPr>
          <a:xfrm>
            <a:off x="372319" y="6499274"/>
            <a:ext cx="1106430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2078DA4-1B6C-0D42-8D27-BDEAAC58C11E}"/>
              </a:ext>
            </a:extLst>
          </p:cNvPr>
          <p:cNvCxnSpPr>
            <a:cxnSpLocks/>
          </p:cNvCxnSpPr>
          <p:nvPr userDrawn="1"/>
        </p:nvCxnSpPr>
        <p:spPr>
          <a:xfrm>
            <a:off x="372319" y="1688735"/>
            <a:ext cx="1106430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8C55FF83-20BD-8D4E-9725-EC7AE510B5DD}"/>
              </a:ext>
            </a:extLst>
          </p:cNvPr>
          <p:cNvPicPr>
            <a:picLocks noChangeAspect="1"/>
          </p:cNvPicPr>
          <p:nvPr userDrawn="1"/>
        </p:nvPicPr>
        <p:blipFill>
          <a:blip r:embed="rId2"/>
          <a:stretch>
            <a:fillRect/>
          </a:stretch>
        </p:blipFill>
        <p:spPr>
          <a:xfrm>
            <a:off x="11730779" y="6422496"/>
            <a:ext cx="177802" cy="153556"/>
          </a:xfrm>
          <a:prstGeom prst="rect">
            <a:avLst/>
          </a:prstGeom>
        </p:spPr>
      </p:pic>
    </p:spTree>
    <p:extLst>
      <p:ext uri="{BB962C8B-B14F-4D97-AF65-F5344CB8AC3E}">
        <p14:creationId xmlns:p14="http://schemas.microsoft.com/office/powerpoint/2010/main" val="593274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08_Two content_Red A">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467E62-3E59-2543-A3BE-495DED949C05}"/>
              </a:ext>
            </a:extLst>
          </p:cNvPr>
          <p:cNvSpPr>
            <a:spLocks noGrp="1"/>
          </p:cNvSpPr>
          <p:nvPr>
            <p:ph sz="half" idx="1"/>
          </p:nvPr>
        </p:nvSpPr>
        <p:spPr>
          <a:xfrm>
            <a:off x="372320" y="1825625"/>
            <a:ext cx="544517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964D670-0AEE-7742-8A89-C5F1528F7326}"/>
              </a:ext>
            </a:extLst>
          </p:cNvPr>
          <p:cNvSpPr>
            <a:spLocks noGrp="1"/>
          </p:cNvSpPr>
          <p:nvPr>
            <p:ph sz="half" idx="2"/>
          </p:nvPr>
        </p:nvSpPr>
        <p:spPr>
          <a:xfrm>
            <a:off x="5991449" y="1825625"/>
            <a:ext cx="544517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Title 1">
            <a:extLst>
              <a:ext uri="{FF2B5EF4-FFF2-40B4-BE49-F238E27FC236}">
                <a16:creationId xmlns:a16="http://schemas.microsoft.com/office/drawing/2014/main" id="{522057AD-0E98-2248-987B-6EF6CB55CD26}"/>
              </a:ext>
            </a:extLst>
          </p:cNvPr>
          <p:cNvSpPr>
            <a:spLocks noGrp="1"/>
          </p:cNvSpPr>
          <p:nvPr>
            <p:ph type="title"/>
          </p:nvPr>
        </p:nvSpPr>
        <p:spPr>
          <a:xfrm>
            <a:off x="372319" y="376699"/>
            <a:ext cx="11064307" cy="1149763"/>
          </a:xfrm>
          <a:noFill/>
          <a:ln>
            <a:noFill/>
          </a:ln>
        </p:spPr>
        <p:txBody>
          <a:bodyPr>
            <a:normAutofit/>
          </a:bodyPr>
          <a:lstStyle>
            <a:lvl1pPr>
              <a:defRPr sz="4000">
                <a:ln>
                  <a:noFill/>
                </a:ln>
              </a:defRPr>
            </a:lvl1pPr>
          </a:lstStyle>
          <a:p>
            <a:r>
              <a:rPr lang="en-GB"/>
              <a:t>Click to edit Master title style</a:t>
            </a:r>
            <a:endParaRPr lang="en-US"/>
          </a:p>
        </p:txBody>
      </p:sp>
      <p:cxnSp>
        <p:nvCxnSpPr>
          <p:cNvPr id="14" name="Straight Connector 13">
            <a:extLst>
              <a:ext uri="{FF2B5EF4-FFF2-40B4-BE49-F238E27FC236}">
                <a16:creationId xmlns:a16="http://schemas.microsoft.com/office/drawing/2014/main" id="{CF88174C-6F48-1748-982F-E40AF34A6F8F}"/>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2078DA4-1B6C-0D42-8D27-BDEAAC58C11E}"/>
              </a:ext>
            </a:extLst>
          </p:cNvPr>
          <p:cNvCxnSpPr>
            <a:cxnSpLocks/>
          </p:cNvCxnSpPr>
          <p:nvPr userDrawn="1"/>
        </p:nvCxnSpPr>
        <p:spPr>
          <a:xfrm>
            <a:off x="372319" y="1688735"/>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AAF344A1-1A91-EC40-8A3B-6335FA419632}"/>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417715604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08_Two content_Red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ormAutofit/>
          </a:bodyPr>
          <a:lstStyle>
            <a:lvl1pPr>
              <a:defRPr sz="4000">
                <a:ln>
                  <a:noFill/>
                </a:ln>
                <a:solidFill>
                  <a:schemeClr val="accent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CE7ECA0-2243-4746-9216-445D4AD0ACA3}"/>
              </a:ext>
            </a:extLst>
          </p:cNvPr>
          <p:cNvPicPr>
            <a:picLocks noChangeAspect="1"/>
          </p:cNvPicPr>
          <p:nvPr userDrawn="1"/>
        </p:nvPicPr>
        <p:blipFill>
          <a:blip r:embed="rId2"/>
          <a:stretch>
            <a:fillRect/>
          </a:stretch>
        </p:blipFill>
        <p:spPr>
          <a:xfrm>
            <a:off x="11730780" y="6422496"/>
            <a:ext cx="177802" cy="153556"/>
          </a:xfrm>
          <a:prstGeom prst="rect">
            <a:avLst/>
          </a:prstGeom>
        </p:spPr>
      </p:pic>
      <p:sp>
        <p:nvSpPr>
          <p:cNvPr id="11" name="Content Placeholder 2">
            <a:extLst>
              <a:ext uri="{FF2B5EF4-FFF2-40B4-BE49-F238E27FC236}">
                <a16:creationId xmlns:a16="http://schemas.microsoft.com/office/drawing/2014/main" id="{C8885AF0-EBF1-F54D-A71A-B97B79A2921F}"/>
              </a:ext>
            </a:extLst>
          </p:cNvPr>
          <p:cNvSpPr>
            <a:spLocks noGrp="1"/>
          </p:cNvSpPr>
          <p:nvPr>
            <p:ph sz="half" idx="1"/>
          </p:nvPr>
        </p:nvSpPr>
        <p:spPr>
          <a:xfrm>
            <a:off x="372320" y="1825625"/>
            <a:ext cx="544517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Content Placeholder 3">
            <a:extLst>
              <a:ext uri="{FF2B5EF4-FFF2-40B4-BE49-F238E27FC236}">
                <a16:creationId xmlns:a16="http://schemas.microsoft.com/office/drawing/2014/main" id="{135F42BD-3380-D54E-9952-FD46818770F8}"/>
              </a:ext>
            </a:extLst>
          </p:cNvPr>
          <p:cNvSpPr>
            <a:spLocks noGrp="1"/>
          </p:cNvSpPr>
          <p:nvPr>
            <p:ph sz="half" idx="2"/>
          </p:nvPr>
        </p:nvSpPr>
        <p:spPr>
          <a:xfrm>
            <a:off x="5991449" y="1825625"/>
            <a:ext cx="544517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121212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08_Two content_Grey A">
    <p:bg>
      <p:bgPr>
        <a:solidFill>
          <a:schemeClr val="accent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467E62-3E59-2543-A3BE-495DED949C05}"/>
              </a:ext>
            </a:extLst>
          </p:cNvPr>
          <p:cNvSpPr>
            <a:spLocks noGrp="1"/>
          </p:cNvSpPr>
          <p:nvPr>
            <p:ph sz="half" idx="1"/>
          </p:nvPr>
        </p:nvSpPr>
        <p:spPr>
          <a:xfrm>
            <a:off x="372320" y="1825625"/>
            <a:ext cx="544517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964D670-0AEE-7742-8A89-C5F1528F7326}"/>
              </a:ext>
            </a:extLst>
          </p:cNvPr>
          <p:cNvSpPr>
            <a:spLocks noGrp="1"/>
          </p:cNvSpPr>
          <p:nvPr>
            <p:ph sz="half" idx="2"/>
          </p:nvPr>
        </p:nvSpPr>
        <p:spPr>
          <a:xfrm>
            <a:off x="5991449" y="1825625"/>
            <a:ext cx="544517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Title 1">
            <a:extLst>
              <a:ext uri="{FF2B5EF4-FFF2-40B4-BE49-F238E27FC236}">
                <a16:creationId xmlns:a16="http://schemas.microsoft.com/office/drawing/2014/main" id="{522057AD-0E98-2248-987B-6EF6CB55CD26}"/>
              </a:ext>
            </a:extLst>
          </p:cNvPr>
          <p:cNvSpPr>
            <a:spLocks noGrp="1"/>
          </p:cNvSpPr>
          <p:nvPr>
            <p:ph type="title"/>
          </p:nvPr>
        </p:nvSpPr>
        <p:spPr>
          <a:xfrm>
            <a:off x="372319" y="376699"/>
            <a:ext cx="11064307" cy="1149763"/>
          </a:xfrm>
          <a:noFill/>
          <a:ln>
            <a:noFill/>
          </a:ln>
        </p:spPr>
        <p:txBody>
          <a:bodyPr>
            <a:normAutofit/>
          </a:bodyPr>
          <a:lstStyle>
            <a:lvl1pPr>
              <a:defRPr sz="4000">
                <a:ln>
                  <a:noFill/>
                </a:ln>
              </a:defRPr>
            </a:lvl1pPr>
          </a:lstStyle>
          <a:p>
            <a:r>
              <a:rPr lang="en-GB"/>
              <a:t>Click to edit Master title style</a:t>
            </a:r>
            <a:endParaRPr lang="en-US"/>
          </a:p>
        </p:txBody>
      </p:sp>
      <p:cxnSp>
        <p:nvCxnSpPr>
          <p:cNvPr id="14" name="Straight Connector 13">
            <a:extLst>
              <a:ext uri="{FF2B5EF4-FFF2-40B4-BE49-F238E27FC236}">
                <a16:creationId xmlns:a16="http://schemas.microsoft.com/office/drawing/2014/main" id="{CF88174C-6F48-1748-982F-E40AF34A6F8F}"/>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2078DA4-1B6C-0D42-8D27-BDEAAC58C11E}"/>
              </a:ext>
            </a:extLst>
          </p:cNvPr>
          <p:cNvCxnSpPr>
            <a:cxnSpLocks/>
          </p:cNvCxnSpPr>
          <p:nvPr userDrawn="1"/>
        </p:nvCxnSpPr>
        <p:spPr>
          <a:xfrm>
            <a:off x="372319" y="1688735"/>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AAF344A1-1A91-EC40-8A3B-6335FA419632}"/>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3823080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1_Cover_Yellow">
    <p:bg>
      <p:bgPr>
        <a:solidFill>
          <a:schemeClr val="accent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D0416C-086A-A944-A8CE-0FE5DF9FF5B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15317" y="2149838"/>
            <a:ext cx="2561365" cy="2558323"/>
          </a:xfrm>
          <a:prstGeom prst="rect">
            <a:avLst/>
          </a:prstGeom>
        </p:spPr>
      </p:pic>
    </p:spTree>
    <p:extLst>
      <p:ext uri="{BB962C8B-B14F-4D97-AF65-F5344CB8AC3E}">
        <p14:creationId xmlns:p14="http://schemas.microsoft.com/office/powerpoint/2010/main" val="14851677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08_Two content_Grey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ormAutofit/>
          </a:bodyPr>
          <a:lstStyle>
            <a:lvl1pPr>
              <a:defRPr sz="4000">
                <a:ln>
                  <a:noFill/>
                </a:ln>
                <a:solidFill>
                  <a:schemeClr val="accent2"/>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C1198AB4-F5D9-6B4C-8AC1-E0F78288E63E}"/>
              </a:ext>
            </a:extLst>
          </p:cNvPr>
          <p:cNvPicPr>
            <a:picLocks noChangeAspect="1"/>
          </p:cNvPicPr>
          <p:nvPr userDrawn="1"/>
        </p:nvPicPr>
        <p:blipFill>
          <a:blip r:embed="rId2"/>
          <a:stretch>
            <a:fillRect/>
          </a:stretch>
        </p:blipFill>
        <p:spPr>
          <a:xfrm>
            <a:off x="11730779" y="6422495"/>
            <a:ext cx="177803" cy="153557"/>
          </a:xfrm>
          <a:prstGeom prst="rect">
            <a:avLst/>
          </a:prstGeom>
        </p:spPr>
      </p:pic>
      <p:sp>
        <p:nvSpPr>
          <p:cNvPr id="7" name="Content Placeholder 2">
            <a:extLst>
              <a:ext uri="{FF2B5EF4-FFF2-40B4-BE49-F238E27FC236}">
                <a16:creationId xmlns:a16="http://schemas.microsoft.com/office/drawing/2014/main" id="{E8EDD132-0142-F648-B531-59F56A2FBB68}"/>
              </a:ext>
            </a:extLst>
          </p:cNvPr>
          <p:cNvSpPr>
            <a:spLocks noGrp="1"/>
          </p:cNvSpPr>
          <p:nvPr>
            <p:ph sz="half" idx="1"/>
          </p:nvPr>
        </p:nvSpPr>
        <p:spPr>
          <a:xfrm>
            <a:off x="372320" y="1825625"/>
            <a:ext cx="544517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Content Placeholder 3">
            <a:extLst>
              <a:ext uri="{FF2B5EF4-FFF2-40B4-BE49-F238E27FC236}">
                <a16:creationId xmlns:a16="http://schemas.microsoft.com/office/drawing/2014/main" id="{BFC54A8F-E247-D541-92CE-E94BE03350EC}"/>
              </a:ext>
            </a:extLst>
          </p:cNvPr>
          <p:cNvSpPr>
            <a:spLocks noGrp="1"/>
          </p:cNvSpPr>
          <p:nvPr>
            <p:ph sz="half" idx="2"/>
          </p:nvPr>
        </p:nvSpPr>
        <p:spPr>
          <a:xfrm>
            <a:off x="5991449" y="1825625"/>
            <a:ext cx="544517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57892193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08_Two content_Orange A">
    <p:bg>
      <p:bgPr>
        <a:solidFill>
          <a:schemeClr val="accent3"/>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467E62-3E59-2543-A3BE-495DED949C05}"/>
              </a:ext>
            </a:extLst>
          </p:cNvPr>
          <p:cNvSpPr>
            <a:spLocks noGrp="1"/>
          </p:cNvSpPr>
          <p:nvPr>
            <p:ph sz="half" idx="1"/>
          </p:nvPr>
        </p:nvSpPr>
        <p:spPr>
          <a:xfrm>
            <a:off x="372320" y="1825625"/>
            <a:ext cx="544517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964D670-0AEE-7742-8A89-C5F1528F7326}"/>
              </a:ext>
            </a:extLst>
          </p:cNvPr>
          <p:cNvSpPr>
            <a:spLocks noGrp="1"/>
          </p:cNvSpPr>
          <p:nvPr>
            <p:ph sz="half" idx="2"/>
          </p:nvPr>
        </p:nvSpPr>
        <p:spPr>
          <a:xfrm>
            <a:off x="5991449" y="1825625"/>
            <a:ext cx="544517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Title 1">
            <a:extLst>
              <a:ext uri="{FF2B5EF4-FFF2-40B4-BE49-F238E27FC236}">
                <a16:creationId xmlns:a16="http://schemas.microsoft.com/office/drawing/2014/main" id="{522057AD-0E98-2248-987B-6EF6CB55CD26}"/>
              </a:ext>
            </a:extLst>
          </p:cNvPr>
          <p:cNvSpPr>
            <a:spLocks noGrp="1"/>
          </p:cNvSpPr>
          <p:nvPr>
            <p:ph type="title"/>
          </p:nvPr>
        </p:nvSpPr>
        <p:spPr>
          <a:xfrm>
            <a:off x="372319" y="376699"/>
            <a:ext cx="11064307" cy="1149763"/>
          </a:xfrm>
          <a:noFill/>
          <a:ln>
            <a:noFill/>
          </a:ln>
        </p:spPr>
        <p:txBody>
          <a:bodyPr>
            <a:normAutofit/>
          </a:bodyPr>
          <a:lstStyle>
            <a:lvl1pPr>
              <a:defRPr sz="4000">
                <a:ln>
                  <a:noFill/>
                </a:ln>
              </a:defRPr>
            </a:lvl1pPr>
          </a:lstStyle>
          <a:p>
            <a:r>
              <a:rPr lang="en-GB"/>
              <a:t>Click to edit Master title style</a:t>
            </a:r>
            <a:endParaRPr lang="en-US"/>
          </a:p>
        </p:txBody>
      </p:sp>
      <p:cxnSp>
        <p:nvCxnSpPr>
          <p:cNvPr id="14" name="Straight Connector 13">
            <a:extLst>
              <a:ext uri="{FF2B5EF4-FFF2-40B4-BE49-F238E27FC236}">
                <a16:creationId xmlns:a16="http://schemas.microsoft.com/office/drawing/2014/main" id="{CF88174C-6F48-1748-982F-E40AF34A6F8F}"/>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2078DA4-1B6C-0D42-8D27-BDEAAC58C11E}"/>
              </a:ext>
            </a:extLst>
          </p:cNvPr>
          <p:cNvCxnSpPr>
            <a:cxnSpLocks/>
          </p:cNvCxnSpPr>
          <p:nvPr userDrawn="1"/>
        </p:nvCxnSpPr>
        <p:spPr>
          <a:xfrm>
            <a:off x="372319" y="1688735"/>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AAF344A1-1A91-EC40-8A3B-6335FA419632}"/>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329597330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08_Two content_Orange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ormAutofit/>
          </a:bodyPr>
          <a:lstStyle>
            <a:lvl1pPr>
              <a:defRPr sz="4000">
                <a:ln>
                  <a:noFill/>
                </a:ln>
                <a:solidFill>
                  <a:schemeClr val="accent3"/>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5D13CB5-E87F-364E-A38B-4B9139F99673}"/>
              </a:ext>
            </a:extLst>
          </p:cNvPr>
          <p:cNvPicPr>
            <a:picLocks noChangeAspect="1"/>
          </p:cNvPicPr>
          <p:nvPr userDrawn="1"/>
        </p:nvPicPr>
        <p:blipFill>
          <a:blip r:embed="rId2"/>
          <a:stretch>
            <a:fillRect/>
          </a:stretch>
        </p:blipFill>
        <p:spPr>
          <a:xfrm>
            <a:off x="11730779" y="6422494"/>
            <a:ext cx="177804" cy="153558"/>
          </a:xfrm>
          <a:prstGeom prst="rect">
            <a:avLst/>
          </a:prstGeom>
        </p:spPr>
      </p:pic>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20" y="1825625"/>
            <a:ext cx="544517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Content Placeholder 3">
            <a:extLst>
              <a:ext uri="{FF2B5EF4-FFF2-40B4-BE49-F238E27FC236}">
                <a16:creationId xmlns:a16="http://schemas.microsoft.com/office/drawing/2014/main" id="{15AFD603-0D70-D941-8396-31622A919903}"/>
              </a:ext>
            </a:extLst>
          </p:cNvPr>
          <p:cNvSpPr>
            <a:spLocks noGrp="1"/>
          </p:cNvSpPr>
          <p:nvPr>
            <p:ph sz="half" idx="2"/>
          </p:nvPr>
        </p:nvSpPr>
        <p:spPr>
          <a:xfrm>
            <a:off x="5991449" y="1825625"/>
            <a:ext cx="544517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1039004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08_Two content_Teal A">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467E62-3E59-2543-A3BE-495DED949C05}"/>
              </a:ext>
            </a:extLst>
          </p:cNvPr>
          <p:cNvSpPr>
            <a:spLocks noGrp="1"/>
          </p:cNvSpPr>
          <p:nvPr>
            <p:ph sz="half" idx="1"/>
          </p:nvPr>
        </p:nvSpPr>
        <p:spPr>
          <a:xfrm>
            <a:off x="372320" y="1825625"/>
            <a:ext cx="544517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964D670-0AEE-7742-8A89-C5F1528F7326}"/>
              </a:ext>
            </a:extLst>
          </p:cNvPr>
          <p:cNvSpPr>
            <a:spLocks noGrp="1"/>
          </p:cNvSpPr>
          <p:nvPr>
            <p:ph sz="half" idx="2"/>
          </p:nvPr>
        </p:nvSpPr>
        <p:spPr>
          <a:xfrm>
            <a:off x="5991449" y="1825625"/>
            <a:ext cx="544517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Title 1">
            <a:extLst>
              <a:ext uri="{FF2B5EF4-FFF2-40B4-BE49-F238E27FC236}">
                <a16:creationId xmlns:a16="http://schemas.microsoft.com/office/drawing/2014/main" id="{522057AD-0E98-2248-987B-6EF6CB55CD26}"/>
              </a:ext>
            </a:extLst>
          </p:cNvPr>
          <p:cNvSpPr>
            <a:spLocks noGrp="1"/>
          </p:cNvSpPr>
          <p:nvPr>
            <p:ph type="title"/>
          </p:nvPr>
        </p:nvSpPr>
        <p:spPr>
          <a:xfrm>
            <a:off x="372319" y="376699"/>
            <a:ext cx="11064307" cy="1149763"/>
          </a:xfrm>
          <a:noFill/>
          <a:ln>
            <a:noFill/>
          </a:ln>
        </p:spPr>
        <p:txBody>
          <a:bodyPr>
            <a:normAutofit/>
          </a:bodyPr>
          <a:lstStyle>
            <a:lvl1pPr>
              <a:defRPr sz="4000">
                <a:ln>
                  <a:noFill/>
                </a:ln>
              </a:defRPr>
            </a:lvl1pPr>
          </a:lstStyle>
          <a:p>
            <a:r>
              <a:rPr lang="en-GB"/>
              <a:t>Click to edit Master title style</a:t>
            </a:r>
            <a:endParaRPr lang="en-US"/>
          </a:p>
        </p:txBody>
      </p:sp>
      <p:cxnSp>
        <p:nvCxnSpPr>
          <p:cNvPr id="14" name="Straight Connector 13">
            <a:extLst>
              <a:ext uri="{FF2B5EF4-FFF2-40B4-BE49-F238E27FC236}">
                <a16:creationId xmlns:a16="http://schemas.microsoft.com/office/drawing/2014/main" id="{CF88174C-6F48-1748-982F-E40AF34A6F8F}"/>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2078DA4-1B6C-0D42-8D27-BDEAAC58C11E}"/>
              </a:ext>
            </a:extLst>
          </p:cNvPr>
          <p:cNvCxnSpPr>
            <a:cxnSpLocks/>
          </p:cNvCxnSpPr>
          <p:nvPr userDrawn="1"/>
        </p:nvCxnSpPr>
        <p:spPr>
          <a:xfrm>
            <a:off x="372319" y="1688735"/>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AAF344A1-1A91-EC40-8A3B-6335FA419632}"/>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133002502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08_Two content_Teal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ormAutofit/>
          </a:bodyPr>
          <a:lstStyle>
            <a:lvl1pPr>
              <a:defRPr sz="4000">
                <a:ln>
                  <a:noFill/>
                </a:ln>
                <a:solidFill>
                  <a:schemeClr val="accent4"/>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96E7910-61F9-8347-8ECB-CA55DBD5382D}"/>
              </a:ext>
            </a:extLst>
          </p:cNvPr>
          <p:cNvPicPr>
            <a:picLocks noChangeAspect="1"/>
          </p:cNvPicPr>
          <p:nvPr userDrawn="1"/>
        </p:nvPicPr>
        <p:blipFill>
          <a:blip r:embed="rId2"/>
          <a:stretch>
            <a:fillRect/>
          </a:stretch>
        </p:blipFill>
        <p:spPr>
          <a:xfrm>
            <a:off x="11730779" y="6422494"/>
            <a:ext cx="177804" cy="153558"/>
          </a:xfrm>
          <a:prstGeom prst="rect">
            <a:avLst/>
          </a:prstGeom>
        </p:spPr>
      </p:pic>
      <p:sp>
        <p:nvSpPr>
          <p:cNvPr id="7" name="Content Placeholder 2">
            <a:extLst>
              <a:ext uri="{FF2B5EF4-FFF2-40B4-BE49-F238E27FC236}">
                <a16:creationId xmlns:a16="http://schemas.microsoft.com/office/drawing/2014/main" id="{B5C687BF-FD78-9545-B5EA-F818607C544B}"/>
              </a:ext>
            </a:extLst>
          </p:cNvPr>
          <p:cNvSpPr>
            <a:spLocks noGrp="1"/>
          </p:cNvSpPr>
          <p:nvPr>
            <p:ph sz="half" idx="1"/>
          </p:nvPr>
        </p:nvSpPr>
        <p:spPr>
          <a:xfrm>
            <a:off x="372320" y="1825625"/>
            <a:ext cx="544517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Content Placeholder 3">
            <a:extLst>
              <a:ext uri="{FF2B5EF4-FFF2-40B4-BE49-F238E27FC236}">
                <a16:creationId xmlns:a16="http://schemas.microsoft.com/office/drawing/2014/main" id="{CD5D7C28-EA63-C84F-BC23-C4DACCDD22DF}"/>
              </a:ext>
            </a:extLst>
          </p:cNvPr>
          <p:cNvSpPr>
            <a:spLocks noGrp="1"/>
          </p:cNvSpPr>
          <p:nvPr>
            <p:ph sz="half" idx="2"/>
          </p:nvPr>
        </p:nvSpPr>
        <p:spPr>
          <a:xfrm>
            <a:off x="5991449" y="1825625"/>
            <a:ext cx="544517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28276015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08_Two content_Yellow A">
    <p:bg>
      <p:bgPr>
        <a:solidFill>
          <a:schemeClr val="accent5"/>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467E62-3E59-2543-A3BE-495DED949C05}"/>
              </a:ext>
            </a:extLst>
          </p:cNvPr>
          <p:cNvSpPr>
            <a:spLocks noGrp="1"/>
          </p:cNvSpPr>
          <p:nvPr>
            <p:ph sz="half" idx="1"/>
          </p:nvPr>
        </p:nvSpPr>
        <p:spPr>
          <a:xfrm>
            <a:off x="372320" y="1825625"/>
            <a:ext cx="544517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964D670-0AEE-7742-8A89-C5F1528F7326}"/>
              </a:ext>
            </a:extLst>
          </p:cNvPr>
          <p:cNvSpPr>
            <a:spLocks noGrp="1"/>
          </p:cNvSpPr>
          <p:nvPr>
            <p:ph sz="half" idx="2"/>
          </p:nvPr>
        </p:nvSpPr>
        <p:spPr>
          <a:xfrm>
            <a:off x="5991449" y="1825625"/>
            <a:ext cx="544517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Title 1">
            <a:extLst>
              <a:ext uri="{FF2B5EF4-FFF2-40B4-BE49-F238E27FC236}">
                <a16:creationId xmlns:a16="http://schemas.microsoft.com/office/drawing/2014/main" id="{522057AD-0E98-2248-987B-6EF6CB55CD26}"/>
              </a:ext>
            </a:extLst>
          </p:cNvPr>
          <p:cNvSpPr>
            <a:spLocks noGrp="1"/>
          </p:cNvSpPr>
          <p:nvPr>
            <p:ph type="title"/>
          </p:nvPr>
        </p:nvSpPr>
        <p:spPr>
          <a:xfrm>
            <a:off x="372319" y="376699"/>
            <a:ext cx="11064307" cy="1149763"/>
          </a:xfrm>
          <a:noFill/>
          <a:ln>
            <a:noFill/>
          </a:ln>
        </p:spPr>
        <p:txBody>
          <a:bodyPr>
            <a:normAutofit/>
          </a:bodyPr>
          <a:lstStyle>
            <a:lvl1pPr>
              <a:defRPr sz="4000">
                <a:ln>
                  <a:noFill/>
                </a:ln>
              </a:defRPr>
            </a:lvl1pPr>
          </a:lstStyle>
          <a:p>
            <a:r>
              <a:rPr lang="en-GB"/>
              <a:t>Click to edit Master title style</a:t>
            </a:r>
            <a:endParaRPr lang="en-US"/>
          </a:p>
        </p:txBody>
      </p:sp>
      <p:cxnSp>
        <p:nvCxnSpPr>
          <p:cNvPr id="14" name="Straight Connector 13">
            <a:extLst>
              <a:ext uri="{FF2B5EF4-FFF2-40B4-BE49-F238E27FC236}">
                <a16:creationId xmlns:a16="http://schemas.microsoft.com/office/drawing/2014/main" id="{CF88174C-6F48-1748-982F-E40AF34A6F8F}"/>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2078DA4-1B6C-0D42-8D27-BDEAAC58C11E}"/>
              </a:ext>
            </a:extLst>
          </p:cNvPr>
          <p:cNvCxnSpPr>
            <a:cxnSpLocks/>
          </p:cNvCxnSpPr>
          <p:nvPr userDrawn="1"/>
        </p:nvCxnSpPr>
        <p:spPr>
          <a:xfrm>
            <a:off x="372319" y="1688735"/>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AAF344A1-1A91-EC40-8A3B-6335FA419632}"/>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84575103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08_Two content_Yellow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11064307" cy="1149763"/>
          </a:xfrm>
          <a:noFill/>
          <a:ln>
            <a:noFill/>
          </a:ln>
        </p:spPr>
        <p:txBody>
          <a:bodyPr>
            <a:normAutofit/>
          </a:bodyPr>
          <a:lstStyle>
            <a:lvl1pPr>
              <a:defRPr sz="4000">
                <a:ln>
                  <a:noFill/>
                </a:ln>
                <a:solidFill>
                  <a:schemeClr val="accent5"/>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11064307"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CAC27D74-6E79-594E-B6D2-8A12D86A87B4}"/>
              </a:ext>
            </a:extLst>
          </p:cNvPr>
          <p:cNvPicPr>
            <a:picLocks noChangeAspect="1"/>
          </p:cNvPicPr>
          <p:nvPr userDrawn="1"/>
        </p:nvPicPr>
        <p:blipFill>
          <a:blip r:embed="rId2"/>
          <a:stretch>
            <a:fillRect/>
          </a:stretch>
        </p:blipFill>
        <p:spPr>
          <a:xfrm>
            <a:off x="11730778" y="6422494"/>
            <a:ext cx="177805" cy="153559"/>
          </a:xfrm>
          <a:prstGeom prst="rect">
            <a:avLst/>
          </a:prstGeom>
        </p:spPr>
      </p:pic>
      <p:sp>
        <p:nvSpPr>
          <p:cNvPr id="7" name="Content Placeholder 2">
            <a:extLst>
              <a:ext uri="{FF2B5EF4-FFF2-40B4-BE49-F238E27FC236}">
                <a16:creationId xmlns:a16="http://schemas.microsoft.com/office/drawing/2014/main" id="{AAAF420D-ECC8-4B4C-B7EC-683C307149CA}"/>
              </a:ext>
            </a:extLst>
          </p:cNvPr>
          <p:cNvSpPr>
            <a:spLocks noGrp="1"/>
          </p:cNvSpPr>
          <p:nvPr>
            <p:ph sz="half" idx="1"/>
          </p:nvPr>
        </p:nvSpPr>
        <p:spPr>
          <a:xfrm>
            <a:off x="372320" y="1825625"/>
            <a:ext cx="544517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Content Placeholder 3">
            <a:extLst>
              <a:ext uri="{FF2B5EF4-FFF2-40B4-BE49-F238E27FC236}">
                <a16:creationId xmlns:a16="http://schemas.microsoft.com/office/drawing/2014/main" id="{4FF6B709-DAB7-1F4A-8303-3660ECEBF4AF}"/>
              </a:ext>
            </a:extLst>
          </p:cNvPr>
          <p:cNvSpPr>
            <a:spLocks noGrp="1"/>
          </p:cNvSpPr>
          <p:nvPr>
            <p:ph sz="half" idx="2"/>
          </p:nvPr>
        </p:nvSpPr>
        <p:spPr>
          <a:xfrm>
            <a:off x="5991449" y="1825625"/>
            <a:ext cx="5445177"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4776314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08_Text and larger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094093"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09409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509409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5781206" y="376700"/>
            <a:ext cx="603847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29873786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08_Text and larger image_Black">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094093" cy="1149763"/>
          </a:xfrm>
          <a:noFill/>
          <a:ln>
            <a:noFill/>
          </a:ln>
        </p:spPr>
        <p:txBody>
          <a:bodyPr>
            <a:noAutofit/>
          </a:bodyPr>
          <a:lstStyle>
            <a:lvl1pPr>
              <a:defRPr sz="4000">
                <a:ln>
                  <a:noFill/>
                </a:ln>
                <a:solidFill>
                  <a:schemeClr val="bg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09409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5094093" cy="4351338"/>
          </a:xfrm>
        </p:spPr>
        <p:txBody>
          <a:bodyPr/>
          <a:lstStyle>
            <a:lvl1pPr marL="228600" indent="-228600">
              <a:buFontTx/>
              <a:buBlip>
                <a:blip r:embed="rId2"/>
              </a:buBlip>
              <a:defRPr>
                <a:solidFill>
                  <a:schemeClr val="bg1"/>
                </a:solidFill>
              </a:defRPr>
            </a:lvl1pPr>
            <a:lvl2pPr marL="685800" indent="-228600">
              <a:buFontTx/>
              <a:buBlip>
                <a:blip r:embed="rId2"/>
              </a:buBlip>
              <a:defRPr>
                <a:solidFill>
                  <a:schemeClr val="bg1"/>
                </a:solidFill>
              </a:defRPr>
            </a:lvl2pPr>
            <a:lvl3pPr marL="1143000" indent="-228600">
              <a:buFontTx/>
              <a:buBlip>
                <a:blip r:embed="rId2"/>
              </a:buBlip>
              <a:defRPr>
                <a:solidFill>
                  <a:schemeClr val="bg1"/>
                </a:solidFill>
              </a:defRPr>
            </a:lvl3pPr>
            <a:lvl4pPr marL="1600200" indent="-228600">
              <a:buFontTx/>
              <a:buBlip>
                <a:blip r:embed="rId2"/>
              </a:buBlip>
              <a:defRPr>
                <a:solidFill>
                  <a:schemeClr val="bg1"/>
                </a:solidFill>
              </a:defRPr>
            </a:lvl4pPr>
            <a:lvl5pPr marL="2057400" indent="-228600">
              <a:buFontTx/>
              <a:buBlip>
                <a:blip r:embed="rId2"/>
              </a:buBlip>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5781206" y="376700"/>
            <a:ext cx="603847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9" name="Picture 8">
            <a:extLst>
              <a:ext uri="{FF2B5EF4-FFF2-40B4-BE49-F238E27FC236}">
                <a16:creationId xmlns:a16="http://schemas.microsoft.com/office/drawing/2014/main" id="{6F86688E-B62B-994D-A6EE-7572133C7A3B}"/>
              </a:ext>
            </a:extLst>
          </p:cNvPr>
          <p:cNvPicPr>
            <a:picLocks noChangeAspect="1"/>
          </p:cNvPicPr>
          <p:nvPr userDrawn="1"/>
        </p:nvPicPr>
        <p:blipFill>
          <a:blip r:embed="rId2"/>
          <a:stretch>
            <a:fillRect/>
          </a:stretch>
        </p:blipFill>
        <p:spPr>
          <a:xfrm>
            <a:off x="11730779" y="6422496"/>
            <a:ext cx="177802" cy="153556"/>
          </a:xfrm>
          <a:prstGeom prst="rect">
            <a:avLst/>
          </a:prstGeom>
        </p:spPr>
      </p:pic>
    </p:spTree>
    <p:extLst>
      <p:ext uri="{BB962C8B-B14F-4D97-AF65-F5344CB8AC3E}">
        <p14:creationId xmlns:p14="http://schemas.microsoft.com/office/powerpoint/2010/main" val="327349362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08_Text and larger image_Red 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094093"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09409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509409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5781206" y="376700"/>
            <a:ext cx="603847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1527959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1_Cover_Image A">
    <p:bg>
      <p:bgPr>
        <a:solidFill>
          <a:schemeClr val="bg1"/>
        </a:solidFill>
        <a:effectLst/>
      </p:bgPr>
    </p:bg>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5E7CE3E5-9993-2348-B40D-69D7B77ADB33}"/>
              </a:ext>
            </a:extLst>
          </p:cNvPr>
          <p:cNvSpPr>
            <a:spLocks noGrp="1"/>
          </p:cNvSpPr>
          <p:nvPr>
            <p:ph type="pic" idx="10"/>
          </p:nvPr>
        </p:nvSpPr>
        <p:spPr>
          <a:xfrm>
            <a:off x="-24686" y="-27541"/>
            <a:ext cx="12216685" cy="688554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6" name="Text Placeholder 4">
            <a:extLst>
              <a:ext uri="{FF2B5EF4-FFF2-40B4-BE49-F238E27FC236}">
                <a16:creationId xmlns:a16="http://schemas.microsoft.com/office/drawing/2014/main" id="{CA657456-6A13-6240-B7E9-8B26C4087D5E}"/>
              </a:ext>
            </a:extLst>
          </p:cNvPr>
          <p:cNvSpPr>
            <a:spLocks noGrp="1"/>
          </p:cNvSpPr>
          <p:nvPr>
            <p:ph type="body" idx="11" hasCustomPrompt="1"/>
          </p:nvPr>
        </p:nvSpPr>
        <p:spPr>
          <a:xfrm>
            <a:off x="4814888" y="2149837"/>
            <a:ext cx="2562225" cy="2558687"/>
          </a:xfr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buFontTx/>
              <a:buNone/>
              <a:defRPr/>
            </a:lvl1pPr>
          </a:lstStyle>
          <a:p>
            <a:pPr lvl="0"/>
            <a:r>
              <a:rPr lang="en-GB"/>
              <a:t> </a:t>
            </a:r>
            <a:endParaRPr lang="en-US"/>
          </a:p>
        </p:txBody>
      </p:sp>
    </p:spTree>
    <p:extLst>
      <p:ext uri="{BB962C8B-B14F-4D97-AF65-F5344CB8AC3E}">
        <p14:creationId xmlns:p14="http://schemas.microsoft.com/office/powerpoint/2010/main" val="93374706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08_Text and larger image_Red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094093" cy="1149763"/>
          </a:xfrm>
          <a:noFill/>
          <a:ln>
            <a:noFill/>
          </a:ln>
        </p:spPr>
        <p:txBody>
          <a:bodyPr>
            <a:noAutofit/>
          </a:bodyPr>
          <a:lstStyle>
            <a:lvl1pPr>
              <a:defRPr sz="4000">
                <a:ln>
                  <a:noFill/>
                </a:ln>
                <a:solidFill>
                  <a:schemeClr val="accent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094093"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509409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5781206" y="376700"/>
            <a:ext cx="603847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9" name="Picture 8">
            <a:extLst>
              <a:ext uri="{FF2B5EF4-FFF2-40B4-BE49-F238E27FC236}">
                <a16:creationId xmlns:a16="http://schemas.microsoft.com/office/drawing/2014/main" id="{0D2CDC20-46E3-C645-8A04-6726040648C4}"/>
              </a:ext>
            </a:extLst>
          </p:cNvPr>
          <p:cNvPicPr>
            <a:picLocks noChangeAspect="1"/>
          </p:cNvPicPr>
          <p:nvPr userDrawn="1"/>
        </p:nvPicPr>
        <p:blipFill>
          <a:blip r:embed="rId2"/>
          <a:stretch>
            <a:fillRect/>
          </a:stretch>
        </p:blipFill>
        <p:spPr>
          <a:xfrm>
            <a:off x="11730780" y="6422496"/>
            <a:ext cx="177802" cy="153556"/>
          </a:xfrm>
          <a:prstGeom prst="rect">
            <a:avLst/>
          </a:prstGeom>
        </p:spPr>
      </p:pic>
    </p:spTree>
    <p:extLst>
      <p:ext uri="{BB962C8B-B14F-4D97-AF65-F5344CB8AC3E}">
        <p14:creationId xmlns:p14="http://schemas.microsoft.com/office/powerpoint/2010/main" val="256888194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08_Text and larger image_Grey 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094093"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09409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509409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5781206" y="376700"/>
            <a:ext cx="603847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57714658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08_Text and larger image_Grey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094093" cy="1149763"/>
          </a:xfrm>
          <a:noFill/>
          <a:ln>
            <a:noFill/>
          </a:ln>
        </p:spPr>
        <p:txBody>
          <a:bodyPr>
            <a:noAutofit/>
          </a:bodyPr>
          <a:lstStyle>
            <a:lvl1pPr>
              <a:defRPr sz="4000">
                <a:ln>
                  <a:noFill/>
                </a:ln>
                <a:solidFill>
                  <a:schemeClr val="accent2"/>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09409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509409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5781206" y="376700"/>
            <a:ext cx="603847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0" name="Picture 9">
            <a:extLst>
              <a:ext uri="{FF2B5EF4-FFF2-40B4-BE49-F238E27FC236}">
                <a16:creationId xmlns:a16="http://schemas.microsoft.com/office/drawing/2014/main" id="{1E4EFFB0-74F8-B649-8F76-BD5742AB3EBE}"/>
              </a:ext>
            </a:extLst>
          </p:cNvPr>
          <p:cNvPicPr>
            <a:picLocks noChangeAspect="1"/>
          </p:cNvPicPr>
          <p:nvPr userDrawn="1"/>
        </p:nvPicPr>
        <p:blipFill>
          <a:blip r:embed="rId2"/>
          <a:stretch>
            <a:fillRect/>
          </a:stretch>
        </p:blipFill>
        <p:spPr>
          <a:xfrm>
            <a:off x="11730779" y="6422495"/>
            <a:ext cx="177803" cy="153557"/>
          </a:xfrm>
          <a:prstGeom prst="rect">
            <a:avLst/>
          </a:prstGeom>
        </p:spPr>
      </p:pic>
    </p:spTree>
    <p:extLst>
      <p:ext uri="{BB962C8B-B14F-4D97-AF65-F5344CB8AC3E}">
        <p14:creationId xmlns:p14="http://schemas.microsoft.com/office/powerpoint/2010/main" val="279850217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08_Text and larger image_Orange A">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094093"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09409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509409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5781206" y="376700"/>
            <a:ext cx="603847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368579845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08_Text and larger image_Orange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094093" cy="1149763"/>
          </a:xfrm>
          <a:noFill/>
          <a:ln>
            <a:noFill/>
          </a:ln>
        </p:spPr>
        <p:txBody>
          <a:bodyPr>
            <a:noAutofit/>
          </a:bodyPr>
          <a:lstStyle>
            <a:lvl1pPr>
              <a:defRPr sz="4000">
                <a:ln>
                  <a:noFill/>
                </a:ln>
                <a:solidFill>
                  <a:schemeClr val="accent3"/>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094093"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509409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5781206" y="376700"/>
            <a:ext cx="603847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9" name="Picture 8">
            <a:extLst>
              <a:ext uri="{FF2B5EF4-FFF2-40B4-BE49-F238E27FC236}">
                <a16:creationId xmlns:a16="http://schemas.microsoft.com/office/drawing/2014/main" id="{1DD98508-31D7-8C4F-AA97-438712904E22}"/>
              </a:ext>
            </a:extLst>
          </p:cNvPr>
          <p:cNvPicPr>
            <a:picLocks noChangeAspect="1"/>
          </p:cNvPicPr>
          <p:nvPr userDrawn="1"/>
        </p:nvPicPr>
        <p:blipFill>
          <a:blip r:embed="rId2"/>
          <a:stretch>
            <a:fillRect/>
          </a:stretch>
        </p:blipFill>
        <p:spPr>
          <a:xfrm>
            <a:off x="11730779" y="6422494"/>
            <a:ext cx="177804" cy="153558"/>
          </a:xfrm>
          <a:prstGeom prst="rect">
            <a:avLst/>
          </a:prstGeom>
        </p:spPr>
      </p:pic>
    </p:spTree>
    <p:extLst>
      <p:ext uri="{BB962C8B-B14F-4D97-AF65-F5344CB8AC3E}">
        <p14:creationId xmlns:p14="http://schemas.microsoft.com/office/powerpoint/2010/main" val="292373239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08_Text and larger image_Teal A">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094093"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09409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509409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5781206" y="376700"/>
            <a:ext cx="603847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133508308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08_Text and larger image_Teal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094093" cy="1149763"/>
          </a:xfrm>
          <a:noFill/>
          <a:ln>
            <a:noFill/>
          </a:ln>
        </p:spPr>
        <p:txBody>
          <a:bodyPr>
            <a:noAutofit/>
          </a:bodyPr>
          <a:lstStyle>
            <a:lvl1pPr>
              <a:defRPr sz="4000">
                <a:ln>
                  <a:noFill/>
                </a:ln>
                <a:solidFill>
                  <a:schemeClr val="accent4"/>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094093"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509409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5781206" y="376700"/>
            <a:ext cx="603847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0" name="Picture 9">
            <a:extLst>
              <a:ext uri="{FF2B5EF4-FFF2-40B4-BE49-F238E27FC236}">
                <a16:creationId xmlns:a16="http://schemas.microsoft.com/office/drawing/2014/main" id="{43D1892D-3889-F847-A022-BEEBAF39BF7D}"/>
              </a:ext>
            </a:extLst>
          </p:cNvPr>
          <p:cNvPicPr>
            <a:picLocks noChangeAspect="1"/>
          </p:cNvPicPr>
          <p:nvPr userDrawn="1"/>
        </p:nvPicPr>
        <p:blipFill>
          <a:blip r:embed="rId2"/>
          <a:stretch>
            <a:fillRect/>
          </a:stretch>
        </p:blipFill>
        <p:spPr>
          <a:xfrm>
            <a:off x="11730779" y="6422494"/>
            <a:ext cx="177804" cy="153558"/>
          </a:xfrm>
          <a:prstGeom prst="rect">
            <a:avLst/>
          </a:prstGeom>
        </p:spPr>
      </p:pic>
    </p:spTree>
    <p:extLst>
      <p:ext uri="{BB962C8B-B14F-4D97-AF65-F5344CB8AC3E}">
        <p14:creationId xmlns:p14="http://schemas.microsoft.com/office/powerpoint/2010/main" val="44960576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08_Text and larger image_Yellow A">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094093"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09409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509409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5781206" y="376700"/>
            <a:ext cx="603847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334319113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08_Text and larger image_Yellow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5094093" cy="1149763"/>
          </a:xfrm>
          <a:noFill/>
          <a:ln>
            <a:noFill/>
          </a:ln>
        </p:spPr>
        <p:txBody>
          <a:bodyPr>
            <a:noAutofit/>
          </a:bodyPr>
          <a:lstStyle>
            <a:lvl1pPr>
              <a:defRPr sz="4000">
                <a:ln>
                  <a:noFill/>
                </a:ln>
                <a:solidFill>
                  <a:schemeClr val="accent5"/>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509409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509409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5781206" y="376700"/>
            <a:ext cx="603847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9" name="Picture 8">
            <a:extLst>
              <a:ext uri="{FF2B5EF4-FFF2-40B4-BE49-F238E27FC236}">
                <a16:creationId xmlns:a16="http://schemas.microsoft.com/office/drawing/2014/main" id="{4364C0CB-E557-3D45-BC27-14B4A3724193}"/>
              </a:ext>
            </a:extLst>
          </p:cNvPr>
          <p:cNvPicPr>
            <a:picLocks noChangeAspect="1"/>
          </p:cNvPicPr>
          <p:nvPr userDrawn="1"/>
        </p:nvPicPr>
        <p:blipFill>
          <a:blip r:embed="rId2"/>
          <a:stretch>
            <a:fillRect/>
          </a:stretch>
        </p:blipFill>
        <p:spPr>
          <a:xfrm>
            <a:off x="11730778" y="6422494"/>
            <a:ext cx="177805" cy="153559"/>
          </a:xfrm>
          <a:prstGeom prst="rect">
            <a:avLst/>
          </a:prstGeom>
        </p:spPr>
      </p:pic>
    </p:spTree>
    <p:extLst>
      <p:ext uri="{BB962C8B-B14F-4D97-AF65-F5344CB8AC3E}">
        <p14:creationId xmlns:p14="http://schemas.microsoft.com/office/powerpoint/2010/main" val="341593668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09_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6298304"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629830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629830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376700"/>
            <a:ext cx="483426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1074715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1_Cover_Image B">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CFFBDFC-7E78-9949-BC3D-EF7B554C1E94}"/>
              </a:ext>
            </a:extLst>
          </p:cNvPr>
          <p:cNvSpPr>
            <a:spLocks noGrp="1"/>
          </p:cNvSpPr>
          <p:nvPr>
            <p:ph type="pic" idx="10"/>
          </p:nvPr>
        </p:nvSpPr>
        <p:spPr>
          <a:xfrm>
            <a:off x="-24686" y="-27541"/>
            <a:ext cx="12216685" cy="688554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9" name="Text Placeholder 4">
            <a:extLst>
              <a:ext uri="{FF2B5EF4-FFF2-40B4-BE49-F238E27FC236}">
                <a16:creationId xmlns:a16="http://schemas.microsoft.com/office/drawing/2014/main" id="{125C4759-A17A-1749-94C4-E06D3744DD55}"/>
              </a:ext>
            </a:extLst>
          </p:cNvPr>
          <p:cNvSpPr>
            <a:spLocks noGrp="1"/>
          </p:cNvSpPr>
          <p:nvPr>
            <p:ph type="body" idx="11" hasCustomPrompt="1"/>
          </p:nvPr>
        </p:nvSpPr>
        <p:spPr>
          <a:xfrm>
            <a:off x="4814888" y="2149837"/>
            <a:ext cx="2562225" cy="2558687"/>
          </a:xfr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buFontTx/>
              <a:buNone/>
              <a:defRPr/>
            </a:lvl1pPr>
          </a:lstStyle>
          <a:p>
            <a:pPr lvl="0"/>
            <a:r>
              <a:rPr lang="en-GB"/>
              <a:t> </a:t>
            </a:r>
            <a:endParaRPr lang="en-US"/>
          </a:p>
        </p:txBody>
      </p:sp>
    </p:spTree>
    <p:extLst>
      <p:ext uri="{BB962C8B-B14F-4D97-AF65-F5344CB8AC3E}">
        <p14:creationId xmlns:p14="http://schemas.microsoft.com/office/powerpoint/2010/main" val="335438772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09_Text and image_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6298304" cy="1149763"/>
          </a:xfrm>
          <a:noFill/>
          <a:ln>
            <a:noFill/>
          </a:ln>
        </p:spPr>
        <p:txBody>
          <a:bodyPr>
            <a:noAutofit/>
          </a:bodyPr>
          <a:lstStyle>
            <a:lvl1pPr>
              <a:defRPr sz="4000">
                <a:ln>
                  <a:noFill/>
                </a:ln>
                <a:solidFill>
                  <a:schemeClr val="bg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62983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6298303" cy="4351338"/>
          </a:xfrm>
        </p:spPr>
        <p:txBody>
          <a:bodyPr/>
          <a:lstStyle>
            <a:lvl1pPr marL="228600" indent="-228600">
              <a:buFontTx/>
              <a:buBlip>
                <a:blip r:embed="rId2"/>
              </a:buBlip>
              <a:defRPr>
                <a:solidFill>
                  <a:schemeClr val="bg1"/>
                </a:solidFill>
              </a:defRPr>
            </a:lvl1pPr>
            <a:lvl2pPr marL="685800" indent="-228600">
              <a:buFontTx/>
              <a:buBlip>
                <a:blip r:embed="rId2"/>
              </a:buBlip>
              <a:defRPr>
                <a:solidFill>
                  <a:schemeClr val="bg1"/>
                </a:solidFill>
              </a:defRPr>
            </a:lvl2pPr>
            <a:lvl3pPr marL="1143000" indent="-228600">
              <a:buFontTx/>
              <a:buBlip>
                <a:blip r:embed="rId2"/>
              </a:buBlip>
              <a:defRPr>
                <a:solidFill>
                  <a:schemeClr val="bg1"/>
                </a:solidFill>
              </a:defRPr>
            </a:lvl3pPr>
            <a:lvl4pPr marL="1600200" indent="-228600">
              <a:buFontTx/>
              <a:buBlip>
                <a:blip r:embed="rId2"/>
              </a:buBlip>
              <a:defRPr>
                <a:solidFill>
                  <a:schemeClr val="bg1"/>
                </a:solidFill>
              </a:defRPr>
            </a:lvl4pPr>
            <a:lvl5pPr marL="2057400" indent="-228600">
              <a:buFontTx/>
              <a:buBlip>
                <a:blip r:embed="rId2"/>
              </a:buBlip>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376700"/>
            <a:ext cx="483426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9" name="Picture 8">
            <a:extLst>
              <a:ext uri="{FF2B5EF4-FFF2-40B4-BE49-F238E27FC236}">
                <a16:creationId xmlns:a16="http://schemas.microsoft.com/office/drawing/2014/main" id="{B467C7C0-5AF3-1644-A310-A8B921C21D92}"/>
              </a:ext>
            </a:extLst>
          </p:cNvPr>
          <p:cNvPicPr>
            <a:picLocks noChangeAspect="1"/>
          </p:cNvPicPr>
          <p:nvPr userDrawn="1"/>
        </p:nvPicPr>
        <p:blipFill>
          <a:blip r:embed="rId2"/>
          <a:stretch>
            <a:fillRect/>
          </a:stretch>
        </p:blipFill>
        <p:spPr>
          <a:xfrm>
            <a:off x="11730779" y="6422496"/>
            <a:ext cx="177802" cy="153556"/>
          </a:xfrm>
          <a:prstGeom prst="rect">
            <a:avLst/>
          </a:prstGeom>
        </p:spPr>
      </p:pic>
    </p:spTree>
    <p:extLst>
      <p:ext uri="{BB962C8B-B14F-4D97-AF65-F5344CB8AC3E}">
        <p14:creationId xmlns:p14="http://schemas.microsoft.com/office/powerpoint/2010/main" val="237851154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09_Text and image_Red 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6298304"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629830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629830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376700"/>
            <a:ext cx="483426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248369888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09_Text and image_Red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6298304" cy="1149763"/>
          </a:xfrm>
          <a:noFill/>
          <a:ln>
            <a:noFill/>
          </a:ln>
        </p:spPr>
        <p:txBody>
          <a:bodyPr>
            <a:noAutofit/>
          </a:bodyPr>
          <a:lstStyle>
            <a:lvl1pPr>
              <a:defRPr sz="4000">
                <a:ln>
                  <a:noFill/>
                </a:ln>
                <a:solidFill>
                  <a:schemeClr val="accent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629830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629830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376700"/>
            <a:ext cx="483426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0" name="Picture 9">
            <a:extLst>
              <a:ext uri="{FF2B5EF4-FFF2-40B4-BE49-F238E27FC236}">
                <a16:creationId xmlns:a16="http://schemas.microsoft.com/office/drawing/2014/main" id="{E6DCBA1A-4F8C-6441-A4C9-A2B491CFF21A}"/>
              </a:ext>
            </a:extLst>
          </p:cNvPr>
          <p:cNvPicPr>
            <a:picLocks noChangeAspect="1"/>
          </p:cNvPicPr>
          <p:nvPr userDrawn="1"/>
        </p:nvPicPr>
        <p:blipFill>
          <a:blip r:embed="rId2"/>
          <a:stretch>
            <a:fillRect/>
          </a:stretch>
        </p:blipFill>
        <p:spPr>
          <a:xfrm>
            <a:off x="11730780" y="6422496"/>
            <a:ext cx="177802" cy="153556"/>
          </a:xfrm>
          <a:prstGeom prst="rect">
            <a:avLst/>
          </a:prstGeom>
        </p:spPr>
      </p:pic>
    </p:spTree>
    <p:extLst>
      <p:ext uri="{BB962C8B-B14F-4D97-AF65-F5344CB8AC3E}">
        <p14:creationId xmlns:p14="http://schemas.microsoft.com/office/powerpoint/2010/main" val="288827709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09_Text and image_Grey 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6298304"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629830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629830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376700"/>
            <a:ext cx="483426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407558315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09_Text and image_Grey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6298304" cy="1149763"/>
          </a:xfrm>
          <a:noFill/>
          <a:ln>
            <a:noFill/>
          </a:ln>
        </p:spPr>
        <p:txBody>
          <a:bodyPr>
            <a:noAutofit/>
          </a:bodyPr>
          <a:lstStyle>
            <a:lvl1pPr>
              <a:defRPr sz="4000">
                <a:ln>
                  <a:noFill/>
                </a:ln>
                <a:solidFill>
                  <a:schemeClr val="accent2"/>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629830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629830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376700"/>
            <a:ext cx="483426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9" name="Picture 8">
            <a:extLst>
              <a:ext uri="{FF2B5EF4-FFF2-40B4-BE49-F238E27FC236}">
                <a16:creationId xmlns:a16="http://schemas.microsoft.com/office/drawing/2014/main" id="{E8FEC55B-5EDF-4C4D-8A9A-A4552C9FA74D}"/>
              </a:ext>
            </a:extLst>
          </p:cNvPr>
          <p:cNvPicPr>
            <a:picLocks noChangeAspect="1"/>
          </p:cNvPicPr>
          <p:nvPr userDrawn="1"/>
        </p:nvPicPr>
        <p:blipFill>
          <a:blip r:embed="rId2"/>
          <a:stretch>
            <a:fillRect/>
          </a:stretch>
        </p:blipFill>
        <p:spPr>
          <a:xfrm>
            <a:off x="11730779" y="6422495"/>
            <a:ext cx="177803" cy="153557"/>
          </a:xfrm>
          <a:prstGeom prst="rect">
            <a:avLst/>
          </a:prstGeom>
        </p:spPr>
      </p:pic>
    </p:spTree>
    <p:extLst>
      <p:ext uri="{BB962C8B-B14F-4D97-AF65-F5344CB8AC3E}">
        <p14:creationId xmlns:p14="http://schemas.microsoft.com/office/powerpoint/2010/main" val="410759753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09_Text and image_Orange A">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6298304"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629830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629830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376700"/>
            <a:ext cx="483426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215162373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09_Text and image_Orange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6298304" cy="1149763"/>
          </a:xfrm>
          <a:noFill/>
          <a:ln>
            <a:noFill/>
          </a:ln>
        </p:spPr>
        <p:txBody>
          <a:bodyPr>
            <a:noAutofit/>
          </a:bodyPr>
          <a:lstStyle>
            <a:lvl1pPr>
              <a:defRPr sz="4000">
                <a:ln>
                  <a:noFill/>
                </a:ln>
                <a:solidFill>
                  <a:schemeClr val="accent3"/>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6298303"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5D13CB5-E87F-364E-A38B-4B9139F99673}"/>
              </a:ext>
            </a:extLst>
          </p:cNvPr>
          <p:cNvPicPr>
            <a:picLocks noChangeAspect="1"/>
          </p:cNvPicPr>
          <p:nvPr userDrawn="1"/>
        </p:nvPicPr>
        <p:blipFill>
          <a:blip r:embed="rId2"/>
          <a:stretch>
            <a:fillRect/>
          </a:stretch>
        </p:blipFill>
        <p:spPr>
          <a:xfrm>
            <a:off x="11730779" y="6422494"/>
            <a:ext cx="177804" cy="153558"/>
          </a:xfrm>
          <a:prstGeom prst="rect">
            <a:avLst/>
          </a:prstGeom>
        </p:spPr>
      </p:pic>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629830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376700"/>
            <a:ext cx="483426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405582576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09_Text and image_Teal A">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6298304"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629830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629830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376700"/>
            <a:ext cx="483426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59074711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7_Title and Content_Teal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6298304" cy="1149763"/>
          </a:xfrm>
          <a:noFill/>
          <a:ln>
            <a:noFill/>
          </a:ln>
        </p:spPr>
        <p:txBody>
          <a:bodyPr>
            <a:noAutofit/>
          </a:bodyPr>
          <a:lstStyle>
            <a:lvl1pPr>
              <a:defRPr sz="4000">
                <a:ln>
                  <a:noFill/>
                </a:ln>
                <a:solidFill>
                  <a:schemeClr val="accent4"/>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6298303"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629830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376700"/>
            <a:ext cx="483426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0" name="Picture 9">
            <a:extLst>
              <a:ext uri="{FF2B5EF4-FFF2-40B4-BE49-F238E27FC236}">
                <a16:creationId xmlns:a16="http://schemas.microsoft.com/office/drawing/2014/main" id="{7AC1D511-0079-5845-A4AB-7313FF9D0ABA}"/>
              </a:ext>
            </a:extLst>
          </p:cNvPr>
          <p:cNvPicPr>
            <a:picLocks noChangeAspect="1"/>
          </p:cNvPicPr>
          <p:nvPr userDrawn="1"/>
        </p:nvPicPr>
        <p:blipFill>
          <a:blip r:embed="rId2"/>
          <a:stretch>
            <a:fillRect/>
          </a:stretch>
        </p:blipFill>
        <p:spPr>
          <a:xfrm>
            <a:off x="11730779" y="6422494"/>
            <a:ext cx="177804" cy="153558"/>
          </a:xfrm>
          <a:prstGeom prst="rect">
            <a:avLst/>
          </a:prstGeom>
        </p:spPr>
      </p:pic>
    </p:spTree>
    <p:extLst>
      <p:ext uri="{BB962C8B-B14F-4D97-AF65-F5344CB8AC3E}">
        <p14:creationId xmlns:p14="http://schemas.microsoft.com/office/powerpoint/2010/main" val="87260789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09_Text and image_Yellow A">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834-61F6-4343-9785-31208A88E72F}"/>
              </a:ext>
            </a:extLst>
          </p:cNvPr>
          <p:cNvSpPr>
            <a:spLocks noGrp="1"/>
          </p:cNvSpPr>
          <p:nvPr>
            <p:ph type="title"/>
          </p:nvPr>
        </p:nvSpPr>
        <p:spPr>
          <a:xfrm>
            <a:off x="372319" y="376699"/>
            <a:ext cx="6298304" cy="1149763"/>
          </a:xfrm>
          <a:noFill/>
          <a:ln>
            <a:noFill/>
          </a:ln>
        </p:spPr>
        <p:txBody>
          <a:bodyPr>
            <a:noAutofit/>
          </a:bodyPr>
          <a:lstStyle>
            <a:lvl1pPr>
              <a:defRPr sz="4000">
                <a:ln>
                  <a:noFill/>
                </a:ln>
                <a:solidFill>
                  <a:schemeClr val="tx1"/>
                </a:solidFill>
              </a:defRPr>
            </a:lvl1pPr>
          </a:lstStyle>
          <a:p>
            <a:r>
              <a:rPr lang="en-GB"/>
              <a:t>Click to edit Master title style</a:t>
            </a:r>
            <a:endParaRPr lang="en-US"/>
          </a:p>
        </p:txBody>
      </p:sp>
      <p:cxnSp>
        <p:nvCxnSpPr>
          <p:cNvPr id="8" name="Straight Connector 7">
            <a:extLst>
              <a:ext uri="{FF2B5EF4-FFF2-40B4-BE49-F238E27FC236}">
                <a16:creationId xmlns:a16="http://schemas.microsoft.com/office/drawing/2014/main" id="{9FCF1816-ED8F-614A-8BCC-F026F4EC04D9}"/>
              </a:ext>
            </a:extLst>
          </p:cNvPr>
          <p:cNvCxnSpPr>
            <a:cxnSpLocks/>
          </p:cNvCxnSpPr>
          <p:nvPr userDrawn="1"/>
        </p:nvCxnSpPr>
        <p:spPr>
          <a:xfrm>
            <a:off x="372319" y="6499274"/>
            <a:ext cx="1106430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EFE911-9AF1-EC47-A4E4-39037F329042}"/>
              </a:ext>
            </a:extLst>
          </p:cNvPr>
          <p:cNvCxnSpPr>
            <a:cxnSpLocks/>
          </p:cNvCxnSpPr>
          <p:nvPr userDrawn="1"/>
        </p:nvCxnSpPr>
        <p:spPr>
          <a:xfrm>
            <a:off x="372319" y="1688735"/>
            <a:ext cx="629830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6DB0861B-F9FF-D243-B22F-562C292C463F}"/>
              </a:ext>
            </a:extLst>
          </p:cNvPr>
          <p:cNvSpPr>
            <a:spLocks noGrp="1"/>
          </p:cNvSpPr>
          <p:nvPr>
            <p:ph sz="half" idx="1"/>
          </p:nvPr>
        </p:nvSpPr>
        <p:spPr>
          <a:xfrm>
            <a:off x="372319" y="1825625"/>
            <a:ext cx="629830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2">
            <a:extLst>
              <a:ext uri="{FF2B5EF4-FFF2-40B4-BE49-F238E27FC236}">
                <a16:creationId xmlns:a16="http://schemas.microsoft.com/office/drawing/2014/main" id="{13295912-2ADC-7A45-BA6F-53F1720E758A}"/>
              </a:ext>
            </a:extLst>
          </p:cNvPr>
          <p:cNvSpPr>
            <a:spLocks noGrp="1"/>
          </p:cNvSpPr>
          <p:nvPr>
            <p:ph type="pic" idx="10"/>
          </p:nvPr>
        </p:nvSpPr>
        <p:spPr>
          <a:xfrm>
            <a:off x="6985416" y="376700"/>
            <a:ext cx="4834263" cy="5800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12" name="Picture 11">
            <a:extLst>
              <a:ext uri="{FF2B5EF4-FFF2-40B4-BE49-F238E27FC236}">
                <a16:creationId xmlns:a16="http://schemas.microsoft.com/office/drawing/2014/main" id="{1FF08261-59F3-B549-AA29-67CAC00AA064}"/>
              </a:ext>
            </a:extLst>
          </p:cNvPr>
          <p:cNvPicPr>
            <a:picLocks noChangeAspect="1"/>
          </p:cNvPicPr>
          <p:nvPr userDrawn="1"/>
        </p:nvPicPr>
        <p:blipFill>
          <a:blip r:embed="rId2"/>
          <a:stretch>
            <a:fillRect/>
          </a:stretch>
        </p:blipFill>
        <p:spPr>
          <a:xfrm>
            <a:off x="11730781" y="6422496"/>
            <a:ext cx="177800" cy="153555"/>
          </a:xfrm>
          <a:prstGeom prst="rect">
            <a:avLst/>
          </a:prstGeom>
        </p:spPr>
      </p:pic>
    </p:spTree>
    <p:extLst>
      <p:ext uri="{BB962C8B-B14F-4D97-AF65-F5344CB8AC3E}">
        <p14:creationId xmlns:p14="http://schemas.microsoft.com/office/powerpoint/2010/main" val="2953879403"/>
      </p:ext>
    </p:extLst>
  </p:cSld>
  <p:clrMapOvr>
    <a:masterClrMapping/>
  </p:clrMapOvr>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63" Type="http://schemas.openxmlformats.org/officeDocument/2006/relationships/slideLayout" Target="../slideLayouts/slideLayout63.xml"/><Relationship Id="rId159" Type="http://schemas.openxmlformats.org/officeDocument/2006/relationships/slideLayout" Target="../slideLayouts/slideLayout159.xml"/><Relationship Id="rId170" Type="http://schemas.openxmlformats.org/officeDocument/2006/relationships/slideLayout" Target="../slideLayouts/slideLayout170.xml"/><Relationship Id="rId226" Type="http://schemas.openxmlformats.org/officeDocument/2006/relationships/slideLayout" Target="../slideLayouts/slideLayout226.xml"/><Relationship Id="rId268" Type="http://schemas.openxmlformats.org/officeDocument/2006/relationships/slideLayout" Target="../slideLayouts/slideLayout268.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53" Type="http://schemas.openxmlformats.org/officeDocument/2006/relationships/slideLayout" Target="../slideLayouts/slideLayout53.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149" Type="http://schemas.openxmlformats.org/officeDocument/2006/relationships/slideLayout" Target="../slideLayouts/slideLayout149.xml"/><Relationship Id="rId5" Type="http://schemas.openxmlformats.org/officeDocument/2006/relationships/slideLayout" Target="../slideLayouts/slideLayout5.xml"/><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181" Type="http://schemas.openxmlformats.org/officeDocument/2006/relationships/slideLayout" Target="../slideLayouts/slideLayout181.xml"/><Relationship Id="rId216" Type="http://schemas.openxmlformats.org/officeDocument/2006/relationships/slideLayout" Target="../slideLayouts/slideLayout216.xml"/><Relationship Id="rId237" Type="http://schemas.openxmlformats.org/officeDocument/2006/relationships/slideLayout" Target="../slideLayouts/slideLayout237.xml"/><Relationship Id="rId258" Type="http://schemas.openxmlformats.org/officeDocument/2006/relationships/slideLayout" Target="../slideLayouts/slideLayout258.xml"/><Relationship Id="rId22" Type="http://schemas.openxmlformats.org/officeDocument/2006/relationships/slideLayout" Target="../slideLayouts/slideLayout22.xml"/><Relationship Id="rId43" Type="http://schemas.openxmlformats.org/officeDocument/2006/relationships/slideLayout" Target="../slideLayouts/slideLayout43.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139" Type="http://schemas.openxmlformats.org/officeDocument/2006/relationships/slideLayout" Target="../slideLayouts/slideLayout139.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71" Type="http://schemas.openxmlformats.org/officeDocument/2006/relationships/slideLayout" Target="../slideLayouts/slideLayout171.xml"/><Relationship Id="rId192" Type="http://schemas.openxmlformats.org/officeDocument/2006/relationships/slideLayout" Target="../slideLayouts/slideLayout192.xml"/><Relationship Id="rId206" Type="http://schemas.openxmlformats.org/officeDocument/2006/relationships/slideLayout" Target="../slideLayouts/slideLayout206.xml"/><Relationship Id="rId227" Type="http://schemas.openxmlformats.org/officeDocument/2006/relationships/slideLayout" Target="../slideLayouts/slideLayout227.xml"/><Relationship Id="rId248" Type="http://schemas.openxmlformats.org/officeDocument/2006/relationships/slideLayout" Target="../slideLayouts/slideLayout248.xml"/><Relationship Id="rId269" Type="http://schemas.openxmlformats.org/officeDocument/2006/relationships/slideLayout" Target="../slideLayouts/slideLayout269.xml"/><Relationship Id="rId12" Type="http://schemas.openxmlformats.org/officeDocument/2006/relationships/slideLayout" Target="../slideLayouts/slideLayout12.xml"/><Relationship Id="rId33" Type="http://schemas.openxmlformats.org/officeDocument/2006/relationships/slideLayout" Target="../slideLayouts/slideLayout33.xml"/><Relationship Id="rId108" Type="http://schemas.openxmlformats.org/officeDocument/2006/relationships/slideLayout" Target="../slideLayouts/slideLayout108.xml"/><Relationship Id="rId129" Type="http://schemas.openxmlformats.org/officeDocument/2006/relationships/slideLayout" Target="../slideLayouts/slideLayout129.xml"/><Relationship Id="rId54" Type="http://schemas.openxmlformats.org/officeDocument/2006/relationships/slideLayout" Target="../slideLayouts/slideLayout54.xml"/><Relationship Id="rId75" Type="http://schemas.openxmlformats.org/officeDocument/2006/relationships/slideLayout" Target="../slideLayouts/slideLayout75.xml"/><Relationship Id="rId96" Type="http://schemas.openxmlformats.org/officeDocument/2006/relationships/slideLayout" Target="../slideLayouts/slideLayout96.xml"/><Relationship Id="rId140" Type="http://schemas.openxmlformats.org/officeDocument/2006/relationships/slideLayout" Target="../slideLayouts/slideLayout140.xml"/><Relationship Id="rId161" Type="http://schemas.openxmlformats.org/officeDocument/2006/relationships/slideLayout" Target="../slideLayouts/slideLayout161.xml"/><Relationship Id="rId182" Type="http://schemas.openxmlformats.org/officeDocument/2006/relationships/slideLayout" Target="../slideLayouts/slideLayout182.xml"/><Relationship Id="rId217" Type="http://schemas.openxmlformats.org/officeDocument/2006/relationships/slideLayout" Target="../slideLayouts/slideLayout217.xml"/><Relationship Id="rId6" Type="http://schemas.openxmlformats.org/officeDocument/2006/relationships/slideLayout" Target="../slideLayouts/slideLayout6.xml"/><Relationship Id="rId238" Type="http://schemas.openxmlformats.org/officeDocument/2006/relationships/slideLayout" Target="../slideLayouts/slideLayout238.xml"/><Relationship Id="rId259" Type="http://schemas.openxmlformats.org/officeDocument/2006/relationships/slideLayout" Target="../slideLayouts/slideLayout259.xml"/><Relationship Id="rId23" Type="http://schemas.openxmlformats.org/officeDocument/2006/relationships/slideLayout" Target="../slideLayouts/slideLayout23.xml"/><Relationship Id="rId119" Type="http://schemas.openxmlformats.org/officeDocument/2006/relationships/slideLayout" Target="../slideLayouts/slideLayout119.xml"/><Relationship Id="rId270" Type="http://schemas.openxmlformats.org/officeDocument/2006/relationships/slideLayout" Target="../slideLayouts/slideLayout270.xml"/><Relationship Id="rId44" Type="http://schemas.openxmlformats.org/officeDocument/2006/relationships/slideLayout" Target="../slideLayouts/slideLayout44.xml"/><Relationship Id="rId65" Type="http://schemas.openxmlformats.org/officeDocument/2006/relationships/slideLayout" Target="../slideLayouts/slideLayout65.xml"/><Relationship Id="rId86" Type="http://schemas.openxmlformats.org/officeDocument/2006/relationships/slideLayout" Target="../slideLayouts/slideLayout86.xml"/><Relationship Id="rId130" Type="http://schemas.openxmlformats.org/officeDocument/2006/relationships/slideLayout" Target="../slideLayouts/slideLayout130.xml"/><Relationship Id="rId151" Type="http://schemas.openxmlformats.org/officeDocument/2006/relationships/slideLayout" Target="../slideLayouts/slideLayout151.xml"/><Relationship Id="rId172" Type="http://schemas.openxmlformats.org/officeDocument/2006/relationships/slideLayout" Target="../slideLayouts/slideLayout172.xml"/><Relationship Id="rId193" Type="http://schemas.openxmlformats.org/officeDocument/2006/relationships/slideLayout" Target="../slideLayouts/slideLayout193.xml"/><Relationship Id="rId207" Type="http://schemas.openxmlformats.org/officeDocument/2006/relationships/slideLayout" Target="../slideLayouts/slideLayout207.xml"/><Relationship Id="rId228" Type="http://schemas.openxmlformats.org/officeDocument/2006/relationships/slideLayout" Target="../slideLayouts/slideLayout228.xml"/><Relationship Id="rId249" Type="http://schemas.openxmlformats.org/officeDocument/2006/relationships/slideLayout" Target="../slideLayouts/slideLayout249.xml"/><Relationship Id="rId13" Type="http://schemas.openxmlformats.org/officeDocument/2006/relationships/slideLayout" Target="../slideLayouts/slideLayout13.xml"/><Relationship Id="rId109" Type="http://schemas.openxmlformats.org/officeDocument/2006/relationships/slideLayout" Target="../slideLayouts/slideLayout109.xml"/><Relationship Id="rId260" Type="http://schemas.openxmlformats.org/officeDocument/2006/relationships/slideLayout" Target="../slideLayouts/slideLayout260.xml"/><Relationship Id="rId34" Type="http://schemas.openxmlformats.org/officeDocument/2006/relationships/slideLayout" Target="../slideLayouts/slideLayout34.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20" Type="http://schemas.openxmlformats.org/officeDocument/2006/relationships/slideLayout" Target="../slideLayouts/slideLayout120.xml"/><Relationship Id="rId141" Type="http://schemas.openxmlformats.org/officeDocument/2006/relationships/slideLayout" Target="../slideLayouts/slideLayout141.xml"/><Relationship Id="rId7" Type="http://schemas.openxmlformats.org/officeDocument/2006/relationships/slideLayout" Target="../slideLayouts/slideLayout7.xml"/><Relationship Id="rId162" Type="http://schemas.openxmlformats.org/officeDocument/2006/relationships/slideLayout" Target="../slideLayouts/slideLayout162.xml"/><Relationship Id="rId183" Type="http://schemas.openxmlformats.org/officeDocument/2006/relationships/slideLayout" Target="../slideLayouts/slideLayout183.xml"/><Relationship Id="rId218" Type="http://schemas.openxmlformats.org/officeDocument/2006/relationships/slideLayout" Target="../slideLayouts/slideLayout218.xml"/><Relationship Id="rId239" Type="http://schemas.openxmlformats.org/officeDocument/2006/relationships/slideLayout" Target="../slideLayouts/slideLayout239.xml"/><Relationship Id="rId250" Type="http://schemas.openxmlformats.org/officeDocument/2006/relationships/slideLayout" Target="../slideLayouts/slideLayout250.xml"/><Relationship Id="rId271" Type="http://schemas.openxmlformats.org/officeDocument/2006/relationships/theme" Target="../theme/theme1.xml"/><Relationship Id="rId24" Type="http://schemas.openxmlformats.org/officeDocument/2006/relationships/slideLayout" Target="../slideLayouts/slideLayout24.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31" Type="http://schemas.openxmlformats.org/officeDocument/2006/relationships/slideLayout" Target="../slideLayouts/slideLayout131.xml"/><Relationship Id="rId152" Type="http://schemas.openxmlformats.org/officeDocument/2006/relationships/slideLayout" Target="../slideLayouts/slideLayout152.xml"/><Relationship Id="rId173" Type="http://schemas.openxmlformats.org/officeDocument/2006/relationships/slideLayout" Target="../slideLayouts/slideLayout173.xml"/><Relationship Id="rId194" Type="http://schemas.openxmlformats.org/officeDocument/2006/relationships/slideLayout" Target="../slideLayouts/slideLayout194.xml"/><Relationship Id="rId208" Type="http://schemas.openxmlformats.org/officeDocument/2006/relationships/slideLayout" Target="../slideLayouts/slideLayout208.xml"/><Relationship Id="rId229" Type="http://schemas.openxmlformats.org/officeDocument/2006/relationships/slideLayout" Target="../slideLayouts/slideLayout229.xml"/><Relationship Id="rId240" Type="http://schemas.openxmlformats.org/officeDocument/2006/relationships/slideLayout" Target="../slideLayouts/slideLayout240.xml"/><Relationship Id="rId261" Type="http://schemas.openxmlformats.org/officeDocument/2006/relationships/slideLayout" Target="../slideLayouts/slideLayout261.xml"/><Relationship Id="rId14" Type="http://schemas.openxmlformats.org/officeDocument/2006/relationships/slideLayout" Target="../slideLayouts/slideLayout14.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8" Type="http://schemas.openxmlformats.org/officeDocument/2006/relationships/slideLayout" Target="../slideLayouts/slideLayout8.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42" Type="http://schemas.openxmlformats.org/officeDocument/2006/relationships/slideLayout" Target="../slideLayouts/slideLayout142.xml"/><Relationship Id="rId163" Type="http://schemas.openxmlformats.org/officeDocument/2006/relationships/slideLayout" Target="../slideLayouts/slideLayout163.xml"/><Relationship Id="rId184" Type="http://schemas.openxmlformats.org/officeDocument/2006/relationships/slideLayout" Target="../slideLayouts/slideLayout184.xml"/><Relationship Id="rId219" Type="http://schemas.openxmlformats.org/officeDocument/2006/relationships/slideLayout" Target="../slideLayouts/slideLayout219.xml"/><Relationship Id="rId230" Type="http://schemas.openxmlformats.org/officeDocument/2006/relationships/slideLayout" Target="../slideLayouts/slideLayout230.xml"/><Relationship Id="rId251" Type="http://schemas.openxmlformats.org/officeDocument/2006/relationships/slideLayout" Target="../slideLayouts/slideLayout251.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272" Type="http://schemas.openxmlformats.org/officeDocument/2006/relationships/image" Target="../media/image1.emf"/><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3" Type="http://schemas.openxmlformats.org/officeDocument/2006/relationships/slideLayout" Target="../slideLayouts/slideLayout153.xml"/><Relationship Id="rId174" Type="http://schemas.openxmlformats.org/officeDocument/2006/relationships/slideLayout" Target="../slideLayouts/slideLayout174.xml"/><Relationship Id="rId195" Type="http://schemas.openxmlformats.org/officeDocument/2006/relationships/slideLayout" Target="../slideLayouts/slideLayout195.xml"/><Relationship Id="rId209" Type="http://schemas.openxmlformats.org/officeDocument/2006/relationships/slideLayout" Target="../slideLayouts/slideLayout209.xml"/><Relationship Id="rId220" Type="http://schemas.openxmlformats.org/officeDocument/2006/relationships/slideLayout" Target="../slideLayouts/slideLayout220.xml"/><Relationship Id="rId241" Type="http://schemas.openxmlformats.org/officeDocument/2006/relationships/slideLayout" Target="../slideLayouts/slideLayout24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262" Type="http://schemas.openxmlformats.org/officeDocument/2006/relationships/slideLayout" Target="../slideLayouts/slideLayout262.xml"/><Relationship Id="rId78" Type="http://schemas.openxmlformats.org/officeDocument/2006/relationships/slideLayout" Target="../slideLayouts/slideLayout78.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64" Type="http://schemas.openxmlformats.org/officeDocument/2006/relationships/slideLayout" Target="../slideLayouts/slideLayout164.xml"/><Relationship Id="rId185" Type="http://schemas.openxmlformats.org/officeDocument/2006/relationships/slideLayout" Target="../slideLayouts/slideLayout185.xml"/><Relationship Id="rId9" Type="http://schemas.openxmlformats.org/officeDocument/2006/relationships/slideLayout" Target="../slideLayouts/slideLayout9.xml"/><Relationship Id="rId210" Type="http://schemas.openxmlformats.org/officeDocument/2006/relationships/slideLayout" Target="../slideLayouts/slideLayout210.xml"/><Relationship Id="rId26" Type="http://schemas.openxmlformats.org/officeDocument/2006/relationships/slideLayout" Target="../slideLayouts/slideLayout26.xml"/><Relationship Id="rId231" Type="http://schemas.openxmlformats.org/officeDocument/2006/relationships/slideLayout" Target="../slideLayouts/slideLayout231.xml"/><Relationship Id="rId252" Type="http://schemas.openxmlformats.org/officeDocument/2006/relationships/slideLayout" Target="../slideLayouts/slideLayout252.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slideLayout" Target="../slideLayouts/slideLayout154.xml"/><Relationship Id="rId175" Type="http://schemas.openxmlformats.org/officeDocument/2006/relationships/slideLayout" Target="../slideLayouts/slideLayout175.xml"/><Relationship Id="rId196" Type="http://schemas.openxmlformats.org/officeDocument/2006/relationships/slideLayout" Target="../slideLayouts/slideLayout196.xml"/><Relationship Id="rId200" Type="http://schemas.openxmlformats.org/officeDocument/2006/relationships/slideLayout" Target="../slideLayouts/slideLayout200.xml"/><Relationship Id="rId16" Type="http://schemas.openxmlformats.org/officeDocument/2006/relationships/slideLayout" Target="../slideLayouts/slideLayout16.xml"/><Relationship Id="rId221" Type="http://schemas.openxmlformats.org/officeDocument/2006/relationships/slideLayout" Target="../slideLayouts/slideLayout221.xml"/><Relationship Id="rId242" Type="http://schemas.openxmlformats.org/officeDocument/2006/relationships/slideLayout" Target="../slideLayouts/slideLayout242.xml"/><Relationship Id="rId263" Type="http://schemas.openxmlformats.org/officeDocument/2006/relationships/slideLayout" Target="../slideLayouts/slideLayout263.xml"/><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90" Type="http://schemas.openxmlformats.org/officeDocument/2006/relationships/slideLayout" Target="../slideLayouts/slideLayout90.xml"/><Relationship Id="rId165" Type="http://schemas.openxmlformats.org/officeDocument/2006/relationships/slideLayout" Target="../slideLayouts/slideLayout165.xml"/><Relationship Id="rId186" Type="http://schemas.openxmlformats.org/officeDocument/2006/relationships/slideLayout" Target="../slideLayouts/slideLayout186.xml"/><Relationship Id="rId211" Type="http://schemas.openxmlformats.org/officeDocument/2006/relationships/slideLayout" Target="../slideLayouts/slideLayout211.xml"/><Relationship Id="rId232" Type="http://schemas.openxmlformats.org/officeDocument/2006/relationships/slideLayout" Target="../slideLayouts/slideLayout232.xml"/><Relationship Id="rId253" Type="http://schemas.openxmlformats.org/officeDocument/2006/relationships/slideLayout" Target="../slideLayouts/slideLayout253.xml"/><Relationship Id="rId27" Type="http://schemas.openxmlformats.org/officeDocument/2006/relationships/slideLayout" Target="../slideLayouts/slideLayout27.xml"/><Relationship Id="rId48" Type="http://schemas.openxmlformats.org/officeDocument/2006/relationships/slideLayout" Target="../slideLayouts/slideLayout48.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34" Type="http://schemas.openxmlformats.org/officeDocument/2006/relationships/slideLayout" Target="../slideLayouts/slideLayout134.xml"/><Relationship Id="rId80" Type="http://schemas.openxmlformats.org/officeDocument/2006/relationships/slideLayout" Target="../slideLayouts/slideLayout80.xml"/><Relationship Id="rId155" Type="http://schemas.openxmlformats.org/officeDocument/2006/relationships/slideLayout" Target="../slideLayouts/slideLayout155.xml"/><Relationship Id="rId176" Type="http://schemas.openxmlformats.org/officeDocument/2006/relationships/slideLayout" Target="../slideLayouts/slideLayout176.xml"/><Relationship Id="rId197" Type="http://schemas.openxmlformats.org/officeDocument/2006/relationships/slideLayout" Target="../slideLayouts/slideLayout197.xml"/><Relationship Id="rId201" Type="http://schemas.openxmlformats.org/officeDocument/2006/relationships/slideLayout" Target="../slideLayouts/slideLayout201.xml"/><Relationship Id="rId222" Type="http://schemas.openxmlformats.org/officeDocument/2006/relationships/slideLayout" Target="../slideLayouts/slideLayout222.xml"/><Relationship Id="rId243" Type="http://schemas.openxmlformats.org/officeDocument/2006/relationships/slideLayout" Target="../slideLayouts/slideLayout243.xml"/><Relationship Id="rId264" Type="http://schemas.openxmlformats.org/officeDocument/2006/relationships/slideLayout" Target="../slideLayouts/slideLayout264.xml"/><Relationship Id="rId17" Type="http://schemas.openxmlformats.org/officeDocument/2006/relationships/slideLayout" Target="../slideLayouts/slideLayout17.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24" Type="http://schemas.openxmlformats.org/officeDocument/2006/relationships/slideLayout" Target="../slideLayouts/slideLayout124.xml"/><Relationship Id="rId70" Type="http://schemas.openxmlformats.org/officeDocument/2006/relationships/slideLayout" Target="../slideLayouts/slideLayout70.xml"/><Relationship Id="rId91" Type="http://schemas.openxmlformats.org/officeDocument/2006/relationships/slideLayout" Target="../slideLayouts/slideLayout91.xml"/><Relationship Id="rId145" Type="http://schemas.openxmlformats.org/officeDocument/2006/relationships/slideLayout" Target="../slideLayouts/slideLayout145.xml"/><Relationship Id="rId166" Type="http://schemas.openxmlformats.org/officeDocument/2006/relationships/slideLayout" Target="../slideLayouts/slideLayout166.xml"/><Relationship Id="rId187" Type="http://schemas.openxmlformats.org/officeDocument/2006/relationships/slideLayout" Target="../slideLayouts/slideLayout187.xml"/><Relationship Id="rId1" Type="http://schemas.openxmlformats.org/officeDocument/2006/relationships/slideLayout" Target="../slideLayouts/slideLayout1.xml"/><Relationship Id="rId212" Type="http://schemas.openxmlformats.org/officeDocument/2006/relationships/slideLayout" Target="../slideLayouts/slideLayout212.xml"/><Relationship Id="rId233" Type="http://schemas.openxmlformats.org/officeDocument/2006/relationships/slideLayout" Target="../slideLayouts/slideLayout233.xml"/><Relationship Id="rId254" Type="http://schemas.openxmlformats.org/officeDocument/2006/relationships/slideLayout" Target="../slideLayouts/slideLayout254.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60" Type="http://schemas.openxmlformats.org/officeDocument/2006/relationships/slideLayout" Target="../slideLayouts/slideLayout60.xml"/><Relationship Id="rId81" Type="http://schemas.openxmlformats.org/officeDocument/2006/relationships/slideLayout" Target="../slideLayouts/slideLayout81.xml"/><Relationship Id="rId135" Type="http://schemas.openxmlformats.org/officeDocument/2006/relationships/slideLayout" Target="../slideLayouts/slideLayout135.xml"/><Relationship Id="rId156" Type="http://schemas.openxmlformats.org/officeDocument/2006/relationships/slideLayout" Target="../slideLayouts/slideLayout156.xml"/><Relationship Id="rId177" Type="http://schemas.openxmlformats.org/officeDocument/2006/relationships/slideLayout" Target="../slideLayouts/slideLayout177.xml"/><Relationship Id="rId198" Type="http://schemas.openxmlformats.org/officeDocument/2006/relationships/slideLayout" Target="../slideLayouts/slideLayout198.xml"/><Relationship Id="rId202" Type="http://schemas.openxmlformats.org/officeDocument/2006/relationships/slideLayout" Target="../slideLayouts/slideLayout202.xml"/><Relationship Id="rId223" Type="http://schemas.openxmlformats.org/officeDocument/2006/relationships/slideLayout" Target="../slideLayouts/slideLayout223.xml"/><Relationship Id="rId244" Type="http://schemas.openxmlformats.org/officeDocument/2006/relationships/slideLayout" Target="../slideLayouts/slideLayout244.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265" Type="http://schemas.openxmlformats.org/officeDocument/2006/relationships/slideLayout" Target="../slideLayouts/slideLayout265.xml"/><Relationship Id="rId50" Type="http://schemas.openxmlformats.org/officeDocument/2006/relationships/slideLayout" Target="../slideLayouts/slideLayout50.xml"/><Relationship Id="rId104" Type="http://schemas.openxmlformats.org/officeDocument/2006/relationships/slideLayout" Target="../slideLayouts/slideLayout104.xml"/><Relationship Id="rId125" Type="http://schemas.openxmlformats.org/officeDocument/2006/relationships/slideLayout" Target="../slideLayouts/slideLayout125.xml"/><Relationship Id="rId146" Type="http://schemas.openxmlformats.org/officeDocument/2006/relationships/slideLayout" Target="../slideLayouts/slideLayout146.xml"/><Relationship Id="rId167" Type="http://schemas.openxmlformats.org/officeDocument/2006/relationships/slideLayout" Target="../slideLayouts/slideLayout167.xml"/><Relationship Id="rId188" Type="http://schemas.openxmlformats.org/officeDocument/2006/relationships/slideLayout" Target="../slideLayouts/slideLayout188.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13" Type="http://schemas.openxmlformats.org/officeDocument/2006/relationships/slideLayout" Target="../slideLayouts/slideLayout213.xml"/><Relationship Id="rId234" Type="http://schemas.openxmlformats.org/officeDocument/2006/relationships/slideLayout" Target="../slideLayouts/slideLayout234.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55" Type="http://schemas.openxmlformats.org/officeDocument/2006/relationships/slideLayout" Target="../slideLayouts/slideLayout255.xml"/><Relationship Id="rId40" Type="http://schemas.openxmlformats.org/officeDocument/2006/relationships/slideLayout" Target="../slideLayouts/slideLayout40.xml"/><Relationship Id="rId115" Type="http://schemas.openxmlformats.org/officeDocument/2006/relationships/slideLayout" Target="../slideLayouts/slideLayout115.xml"/><Relationship Id="rId136" Type="http://schemas.openxmlformats.org/officeDocument/2006/relationships/slideLayout" Target="../slideLayouts/slideLayout136.xml"/><Relationship Id="rId157" Type="http://schemas.openxmlformats.org/officeDocument/2006/relationships/slideLayout" Target="../slideLayouts/slideLayout157.xml"/><Relationship Id="rId178" Type="http://schemas.openxmlformats.org/officeDocument/2006/relationships/slideLayout" Target="../slideLayouts/slideLayout178.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9" Type="http://schemas.openxmlformats.org/officeDocument/2006/relationships/slideLayout" Target="../slideLayouts/slideLayout199.xml"/><Relationship Id="rId203" Type="http://schemas.openxmlformats.org/officeDocument/2006/relationships/slideLayout" Target="../slideLayouts/slideLayout203.xml"/><Relationship Id="rId19" Type="http://schemas.openxmlformats.org/officeDocument/2006/relationships/slideLayout" Target="../slideLayouts/slideLayout19.xml"/><Relationship Id="rId224" Type="http://schemas.openxmlformats.org/officeDocument/2006/relationships/slideLayout" Target="../slideLayouts/slideLayout224.xml"/><Relationship Id="rId245" Type="http://schemas.openxmlformats.org/officeDocument/2006/relationships/slideLayout" Target="../slideLayouts/slideLayout245.xml"/><Relationship Id="rId266" Type="http://schemas.openxmlformats.org/officeDocument/2006/relationships/slideLayout" Target="../slideLayouts/slideLayout266.xml"/><Relationship Id="rId30" Type="http://schemas.openxmlformats.org/officeDocument/2006/relationships/slideLayout" Target="../slideLayouts/slideLayout3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168" Type="http://schemas.openxmlformats.org/officeDocument/2006/relationships/slideLayout" Target="../slideLayouts/slideLayout16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189" Type="http://schemas.openxmlformats.org/officeDocument/2006/relationships/slideLayout" Target="../slideLayouts/slideLayout189.xml"/><Relationship Id="rId3" Type="http://schemas.openxmlformats.org/officeDocument/2006/relationships/slideLayout" Target="../slideLayouts/slideLayout3.xml"/><Relationship Id="rId214" Type="http://schemas.openxmlformats.org/officeDocument/2006/relationships/slideLayout" Target="../slideLayouts/slideLayout214.xml"/><Relationship Id="rId235" Type="http://schemas.openxmlformats.org/officeDocument/2006/relationships/slideLayout" Target="../slideLayouts/slideLayout235.xml"/><Relationship Id="rId256" Type="http://schemas.openxmlformats.org/officeDocument/2006/relationships/slideLayout" Target="../slideLayouts/slideLayout256.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158" Type="http://schemas.openxmlformats.org/officeDocument/2006/relationships/slideLayout" Target="../slideLayouts/slideLayout158.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179" Type="http://schemas.openxmlformats.org/officeDocument/2006/relationships/slideLayout" Target="../slideLayouts/slideLayout179.xml"/><Relationship Id="rId190" Type="http://schemas.openxmlformats.org/officeDocument/2006/relationships/slideLayout" Target="../slideLayouts/slideLayout190.xml"/><Relationship Id="rId204" Type="http://schemas.openxmlformats.org/officeDocument/2006/relationships/slideLayout" Target="../slideLayouts/slideLayout204.xml"/><Relationship Id="rId225" Type="http://schemas.openxmlformats.org/officeDocument/2006/relationships/slideLayout" Target="../slideLayouts/slideLayout225.xml"/><Relationship Id="rId246" Type="http://schemas.openxmlformats.org/officeDocument/2006/relationships/slideLayout" Target="../slideLayouts/slideLayout246.xml"/><Relationship Id="rId267" Type="http://schemas.openxmlformats.org/officeDocument/2006/relationships/slideLayout" Target="../slideLayouts/slideLayout267.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94" Type="http://schemas.openxmlformats.org/officeDocument/2006/relationships/slideLayout" Target="../slideLayouts/slideLayout94.xml"/><Relationship Id="rId148" Type="http://schemas.openxmlformats.org/officeDocument/2006/relationships/slideLayout" Target="../slideLayouts/slideLayout148.xml"/><Relationship Id="rId169" Type="http://schemas.openxmlformats.org/officeDocument/2006/relationships/slideLayout" Target="../slideLayouts/slideLayout169.xml"/><Relationship Id="rId4" Type="http://schemas.openxmlformats.org/officeDocument/2006/relationships/slideLayout" Target="../slideLayouts/slideLayout4.xml"/><Relationship Id="rId180" Type="http://schemas.openxmlformats.org/officeDocument/2006/relationships/slideLayout" Target="../slideLayouts/slideLayout180.xml"/><Relationship Id="rId215" Type="http://schemas.openxmlformats.org/officeDocument/2006/relationships/slideLayout" Target="../slideLayouts/slideLayout215.xml"/><Relationship Id="rId236" Type="http://schemas.openxmlformats.org/officeDocument/2006/relationships/slideLayout" Target="../slideLayouts/slideLayout236.xml"/><Relationship Id="rId257" Type="http://schemas.openxmlformats.org/officeDocument/2006/relationships/slideLayout" Target="../slideLayouts/slideLayout257.xml"/><Relationship Id="rId42" Type="http://schemas.openxmlformats.org/officeDocument/2006/relationships/slideLayout" Target="../slideLayouts/slideLayout42.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191" Type="http://schemas.openxmlformats.org/officeDocument/2006/relationships/slideLayout" Target="../slideLayouts/slideLayout191.xml"/><Relationship Id="rId205" Type="http://schemas.openxmlformats.org/officeDocument/2006/relationships/slideLayout" Target="../slideLayouts/slideLayout205.xml"/><Relationship Id="rId247" Type="http://schemas.openxmlformats.org/officeDocument/2006/relationships/slideLayout" Target="../slideLayouts/slideLayout247.xml"/><Relationship Id="rId107" Type="http://schemas.openxmlformats.org/officeDocument/2006/relationships/slideLayout" Target="../slideLayouts/slideLayout107.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73.xml"/><Relationship Id="rId7" Type="http://schemas.openxmlformats.org/officeDocument/2006/relationships/slideLayout" Target="../slideLayouts/slideLayout277.xml"/><Relationship Id="rId2" Type="http://schemas.openxmlformats.org/officeDocument/2006/relationships/slideLayout" Target="../slideLayouts/slideLayout272.xml"/><Relationship Id="rId1" Type="http://schemas.openxmlformats.org/officeDocument/2006/relationships/slideLayout" Target="../slideLayouts/slideLayout271.xml"/><Relationship Id="rId6" Type="http://schemas.openxmlformats.org/officeDocument/2006/relationships/slideLayout" Target="../slideLayouts/slideLayout276.xml"/><Relationship Id="rId5" Type="http://schemas.openxmlformats.org/officeDocument/2006/relationships/slideLayout" Target="../slideLayouts/slideLayout275.xml"/><Relationship Id="rId4" Type="http://schemas.openxmlformats.org/officeDocument/2006/relationships/slideLayout" Target="../slideLayouts/slideLayout274.xml"/><Relationship Id="rId9" Type="http://schemas.openxmlformats.org/officeDocument/2006/relationships/image" Target="../media/image14.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80.xml"/><Relationship Id="rId7" Type="http://schemas.openxmlformats.org/officeDocument/2006/relationships/slideLayout" Target="../slideLayouts/slideLayout284.xml"/><Relationship Id="rId2" Type="http://schemas.openxmlformats.org/officeDocument/2006/relationships/slideLayout" Target="../slideLayouts/slideLayout279.xml"/><Relationship Id="rId1" Type="http://schemas.openxmlformats.org/officeDocument/2006/relationships/slideLayout" Target="../slideLayouts/slideLayout278.xml"/><Relationship Id="rId6" Type="http://schemas.openxmlformats.org/officeDocument/2006/relationships/slideLayout" Target="../slideLayouts/slideLayout283.xml"/><Relationship Id="rId5" Type="http://schemas.openxmlformats.org/officeDocument/2006/relationships/slideLayout" Target="../slideLayouts/slideLayout282.xml"/><Relationship Id="rId4" Type="http://schemas.openxmlformats.org/officeDocument/2006/relationships/slideLayout" Target="../slideLayouts/slideLayout281.xml"/><Relationship Id="rId9" Type="http://schemas.openxmlformats.org/officeDocument/2006/relationships/image" Target="../media/image1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BABD79-58D5-1A46-AA6E-F26C9F1AF442}"/>
              </a:ext>
            </a:extLst>
          </p:cNvPr>
          <p:cNvSpPr>
            <a:spLocks noGrp="1"/>
          </p:cNvSpPr>
          <p:nvPr>
            <p:ph type="title"/>
          </p:nvPr>
        </p:nvSpPr>
        <p:spPr>
          <a:xfrm>
            <a:off x="372319" y="376699"/>
            <a:ext cx="11447362" cy="1325563"/>
          </a:xfrm>
          <a:prstGeom prst="rect">
            <a:avLst/>
          </a:prstGeom>
        </p:spPr>
        <p:txBody>
          <a:bodyPr vert="horz" lIns="91440" tIns="45720" rIns="91440" bIns="45720" rtlCol="0" anchor="t">
            <a:no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74310B0-16AF-A94F-B226-6A0AFA95846C}"/>
              </a:ext>
            </a:extLst>
          </p:cNvPr>
          <p:cNvSpPr>
            <a:spLocks noGrp="1"/>
          </p:cNvSpPr>
          <p:nvPr>
            <p:ph type="body" idx="1"/>
          </p:nvPr>
        </p:nvSpPr>
        <p:spPr>
          <a:xfrm>
            <a:off x="372319" y="1837199"/>
            <a:ext cx="11447362" cy="4351338"/>
          </a:xfrm>
          <a:prstGeom prst="rect">
            <a:avLst/>
          </a:prstGeom>
        </p:spPr>
        <p:txBody>
          <a:bodyPr vert="horz" lIns="91440" tIns="45720" rIns="91440" bIns="4572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30986060"/>
      </p:ext>
    </p:extLst>
  </p:cSld>
  <p:clrMap bg1="lt1" tx1="dk1" bg2="lt2" tx2="dk2" accent1="accent1" accent2="accent2" accent3="accent3" accent4="accent4" accent5="accent5" accent6="accent6" hlink="hlink" folHlink="folHlink"/>
  <p:sldLayoutIdLst>
    <p:sldLayoutId id="2147483664" r:id="rId1"/>
    <p:sldLayoutId id="2147483663" r:id="rId2"/>
    <p:sldLayoutId id="2147483658" r:id="rId3"/>
    <p:sldLayoutId id="2147483659" r:id="rId4"/>
    <p:sldLayoutId id="2147483660" r:id="rId5"/>
    <p:sldLayoutId id="2147483661" r:id="rId6"/>
    <p:sldLayoutId id="2147483662" r:id="rId7"/>
    <p:sldLayoutId id="2147483683" r:id="rId8"/>
    <p:sldLayoutId id="214748368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 id="2147483679" r:id="rId19"/>
    <p:sldLayoutId id="2147483680" r:id="rId20"/>
    <p:sldLayoutId id="2147483678" r:id="rId21"/>
    <p:sldLayoutId id="2147483677" r:id="rId22"/>
    <p:sldLayoutId id="2147483676" r:id="rId23"/>
    <p:sldLayoutId id="2147483675" r:id="rId24"/>
    <p:sldLayoutId id="2147483674" r:id="rId25"/>
    <p:sldLayoutId id="2147483682" r:id="rId26"/>
    <p:sldLayoutId id="2147483681" r:id="rId27"/>
    <p:sldLayoutId id="2147483649" r:id="rId28"/>
    <p:sldLayoutId id="2147483685" r:id="rId29"/>
    <p:sldLayoutId id="2147483686" r:id="rId30"/>
    <p:sldLayoutId id="2147483687" r:id="rId31"/>
    <p:sldLayoutId id="2147483689" r:id="rId32"/>
    <p:sldLayoutId id="2147483688" r:id="rId33"/>
    <p:sldLayoutId id="2147483690" r:id="rId34"/>
    <p:sldLayoutId id="2147483793" r:id="rId35"/>
    <p:sldLayoutId id="2147483794" r:id="rId36"/>
    <p:sldLayoutId id="2147483795" r:id="rId37"/>
    <p:sldLayoutId id="2147483796" r:id="rId38"/>
    <p:sldLayoutId id="2147483797" r:id="rId39"/>
    <p:sldLayoutId id="2147483798" r:id="rId40"/>
    <p:sldLayoutId id="2147483799" r:id="rId41"/>
    <p:sldLayoutId id="2147483800" r:id="rId42"/>
    <p:sldLayoutId id="2147483801" r:id="rId43"/>
    <p:sldLayoutId id="2147483802" r:id="rId44"/>
    <p:sldLayoutId id="2147483803" r:id="rId45"/>
    <p:sldLayoutId id="2147483804" r:id="rId46"/>
    <p:sldLayoutId id="2147483805" r:id="rId47"/>
    <p:sldLayoutId id="2147483806" r:id="rId48"/>
    <p:sldLayoutId id="2147483807" r:id="rId49"/>
    <p:sldLayoutId id="2147483808" r:id="rId50"/>
    <p:sldLayoutId id="2147483809" r:id="rId51"/>
    <p:sldLayoutId id="2147483810" r:id="rId52"/>
    <p:sldLayoutId id="2147483650" r:id="rId53"/>
    <p:sldLayoutId id="2147483691" r:id="rId54"/>
    <p:sldLayoutId id="2147483692" r:id="rId55"/>
    <p:sldLayoutId id="2147483697" r:id="rId56"/>
    <p:sldLayoutId id="2147483693" r:id="rId57"/>
    <p:sldLayoutId id="2147483698" r:id="rId58"/>
    <p:sldLayoutId id="2147483694" r:id="rId59"/>
    <p:sldLayoutId id="2147483699" r:id="rId60"/>
    <p:sldLayoutId id="2147483695" r:id="rId61"/>
    <p:sldLayoutId id="2147483700" r:id="rId62"/>
    <p:sldLayoutId id="2147483696" r:id="rId63"/>
    <p:sldLayoutId id="2147483701" r:id="rId64"/>
    <p:sldLayoutId id="2147483702" r:id="rId65"/>
    <p:sldLayoutId id="2147483652" r:id="rId66"/>
    <p:sldLayoutId id="2147483703" r:id="rId67"/>
    <p:sldLayoutId id="2147483708" r:id="rId68"/>
    <p:sldLayoutId id="2147483704" r:id="rId69"/>
    <p:sldLayoutId id="2147483709" r:id="rId70"/>
    <p:sldLayoutId id="2147483705" r:id="rId71"/>
    <p:sldLayoutId id="2147483710" r:id="rId72"/>
    <p:sldLayoutId id="2147483706" r:id="rId73"/>
    <p:sldLayoutId id="2147483711" r:id="rId74"/>
    <p:sldLayoutId id="2147483707" r:id="rId75"/>
    <p:sldLayoutId id="2147483712" r:id="rId76"/>
    <p:sldLayoutId id="2147483762" r:id="rId77"/>
    <p:sldLayoutId id="2147483763" r:id="rId78"/>
    <p:sldLayoutId id="2147483764" r:id="rId79"/>
    <p:sldLayoutId id="2147483769" r:id="rId80"/>
    <p:sldLayoutId id="2147483765" r:id="rId81"/>
    <p:sldLayoutId id="2147483770" r:id="rId82"/>
    <p:sldLayoutId id="2147483766" r:id="rId83"/>
    <p:sldLayoutId id="2147483771" r:id="rId84"/>
    <p:sldLayoutId id="2147483767" r:id="rId85"/>
    <p:sldLayoutId id="2147483772" r:id="rId86"/>
    <p:sldLayoutId id="2147483768" r:id="rId87"/>
    <p:sldLayoutId id="2147483773" r:id="rId88"/>
    <p:sldLayoutId id="2147483714" r:id="rId89"/>
    <p:sldLayoutId id="2147483715" r:id="rId90"/>
    <p:sldLayoutId id="2147483716" r:id="rId91"/>
    <p:sldLayoutId id="2147483721" r:id="rId92"/>
    <p:sldLayoutId id="2147483717" r:id="rId93"/>
    <p:sldLayoutId id="2147483722" r:id="rId94"/>
    <p:sldLayoutId id="2147483718" r:id="rId95"/>
    <p:sldLayoutId id="2147483713" r:id="rId96"/>
    <p:sldLayoutId id="2147483719" r:id="rId97"/>
    <p:sldLayoutId id="2147483723" r:id="rId98"/>
    <p:sldLayoutId id="2147483720" r:id="rId99"/>
    <p:sldLayoutId id="2147483724" r:id="rId100"/>
    <p:sldLayoutId id="2147483725" r:id="rId101"/>
    <p:sldLayoutId id="2147483731" r:id="rId102"/>
    <p:sldLayoutId id="2147483726" r:id="rId103"/>
    <p:sldLayoutId id="2147483732" r:id="rId104"/>
    <p:sldLayoutId id="2147483727" r:id="rId105"/>
    <p:sldLayoutId id="2147483733" r:id="rId106"/>
    <p:sldLayoutId id="2147483728" r:id="rId107"/>
    <p:sldLayoutId id="2147483734" r:id="rId108"/>
    <p:sldLayoutId id="2147483729" r:id="rId109"/>
    <p:sldLayoutId id="2147483735" r:id="rId110"/>
    <p:sldLayoutId id="2147483730" r:id="rId111"/>
    <p:sldLayoutId id="2147483736" r:id="rId112"/>
    <p:sldLayoutId id="2147483737" r:id="rId113"/>
    <p:sldLayoutId id="2147483743" r:id="rId114"/>
    <p:sldLayoutId id="2147483744" r:id="rId115"/>
    <p:sldLayoutId id="2147483738" r:id="rId116"/>
    <p:sldLayoutId id="2147483745" r:id="rId117"/>
    <p:sldLayoutId id="2147483739" r:id="rId118"/>
    <p:sldLayoutId id="2147483746" r:id="rId119"/>
    <p:sldLayoutId id="2147483740" r:id="rId120"/>
    <p:sldLayoutId id="2147483747" r:id="rId121"/>
    <p:sldLayoutId id="2147483741" r:id="rId122"/>
    <p:sldLayoutId id="2147483748" r:id="rId123"/>
    <p:sldLayoutId id="2147483742" r:id="rId124"/>
    <p:sldLayoutId id="2147483755" r:id="rId125"/>
    <p:sldLayoutId id="2147483756" r:id="rId126"/>
    <p:sldLayoutId id="2147483750" r:id="rId127"/>
    <p:sldLayoutId id="2147483757" r:id="rId128"/>
    <p:sldLayoutId id="2147483749" r:id="rId129"/>
    <p:sldLayoutId id="2147483758" r:id="rId130"/>
    <p:sldLayoutId id="2147483751" r:id="rId131"/>
    <p:sldLayoutId id="2147483759" r:id="rId132"/>
    <p:sldLayoutId id="2147483923" r:id="rId133"/>
    <p:sldLayoutId id="2147483760" r:id="rId134"/>
    <p:sldLayoutId id="2147483753" r:id="rId135"/>
    <p:sldLayoutId id="2147483761" r:id="rId136"/>
    <p:sldLayoutId id="2147483754" r:id="rId137"/>
    <p:sldLayoutId id="2147483882" r:id="rId138"/>
    <p:sldLayoutId id="2147483883" r:id="rId139"/>
    <p:sldLayoutId id="2147483884" r:id="rId140"/>
    <p:sldLayoutId id="2147483752" r:id="rId141"/>
    <p:sldLayoutId id="2147483885" r:id="rId142"/>
    <p:sldLayoutId id="2147483886" r:id="rId143"/>
    <p:sldLayoutId id="2147483887" r:id="rId144"/>
    <p:sldLayoutId id="2147483893" r:id="rId145"/>
    <p:sldLayoutId id="2147483888" r:id="rId146"/>
    <p:sldLayoutId id="2147483894" r:id="rId147"/>
    <p:sldLayoutId id="2147483889" r:id="rId148"/>
    <p:sldLayoutId id="2147483895" r:id="rId149"/>
    <p:sldLayoutId id="2147483890" r:id="rId150"/>
    <p:sldLayoutId id="2147483896" r:id="rId151"/>
    <p:sldLayoutId id="2147483891" r:id="rId152"/>
    <p:sldLayoutId id="2147483897" r:id="rId153"/>
    <p:sldLayoutId id="2147483892" r:id="rId154"/>
    <p:sldLayoutId id="2147483898" r:id="rId155"/>
    <p:sldLayoutId id="2147483899" r:id="rId156"/>
    <p:sldLayoutId id="2147483900" r:id="rId157"/>
    <p:sldLayoutId id="2147483901" r:id="rId158"/>
    <p:sldLayoutId id="2147483902" r:id="rId159"/>
    <p:sldLayoutId id="2147483903" r:id="rId160"/>
    <p:sldLayoutId id="2147483904" r:id="rId161"/>
    <p:sldLayoutId id="2147483905" r:id="rId162"/>
    <p:sldLayoutId id="2147483906" r:id="rId163"/>
    <p:sldLayoutId id="2147483907" r:id="rId164"/>
    <p:sldLayoutId id="2147483908" r:id="rId165"/>
    <p:sldLayoutId id="2147483909" r:id="rId166"/>
    <p:sldLayoutId id="2147483910" r:id="rId167"/>
    <p:sldLayoutId id="2147483774" r:id="rId168"/>
    <p:sldLayoutId id="2147483775" r:id="rId169"/>
    <p:sldLayoutId id="2147483776" r:id="rId170"/>
    <p:sldLayoutId id="2147483781" r:id="rId171"/>
    <p:sldLayoutId id="2147483777" r:id="rId172"/>
    <p:sldLayoutId id="2147483782" r:id="rId173"/>
    <p:sldLayoutId id="2147483778" r:id="rId174"/>
    <p:sldLayoutId id="2147483783" r:id="rId175"/>
    <p:sldLayoutId id="2147483779" r:id="rId176"/>
    <p:sldLayoutId id="2147483784" r:id="rId177"/>
    <p:sldLayoutId id="2147483780" r:id="rId178"/>
    <p:sldLayoutId id="2147483785" r:id="rId179"/>
    <p:sldLayoutId id="2147483821" r:id="rId180"/>
    <p:sldLayoutId id="2147483813" r:id="rId181"/>
    <p:sldLayoutId id="2147483823" r:id="rId182"/>
    <p:sldLayoutId id="2147483822" r:id="rId183"/>
    <p:sldLayoutId id="2147483824" r:id="rId184"/>
    <p:sldLayoutId id="2147483825" r:id="rId185"/>
    <p:sldLayoutId id="2147483826" r:id="rId186"/>
    <p:sldLayoutId id="2147483827" r:id="rId187"/>
    <p:sldLayoutId id="2147483811" r:id="rId188"/>
    <p:sldLayoutId id="2147483912" r:id="rId189"/>
    <p:sldLayoutId id="2147483913" r:id="rId190"/>
    <p:sldLayoutId id="2147483918" r:id="rId191"/>
    <p:sldLayoutId id="2147483914" r:id="rId192"/>
    <p:sldLayoutId id="2147483919" r:id="rId193"/>
    <p:sldLayoutId id="2147483915" r:id="rId194"/>
    <p:sldLayoutId id="2147483920" r:id="rId195"/>
    <p:sldLayoutId id="2147483916" r:id="rId196"/>
    <p:sldLayoutId id="2147483921" r:id="rId197"/>
    <p:sldLayoutId id="2147483917" r:id="rId198"/>
    <p:sldLayoutId id="2147483922" r:id="rId199"/>
    <p:sldLayoutId id="2147483911" r:id="rId200"/>
    <p:sldLayoutId id="2147483828" r:id="rId201"/>
    <p:sldLayoutId id="2147483829" r:id="rId202"/>
    <p:sldLayoutId id="2147483830" r:id="rId203"/>
    <p:sldLayoutId id="2147483831" r:id="rId204"/>
    <p:sldLayoutId id="2147483832" r:id="rId205"/>
    <p:sldLayoutId id="2147483833" r:id="rId206"/>
    <p:sldLayoutId id="2147483815" r:id="rId207"/>
    <p:sldLayoutId id="2147483841" r:id="rId208"/>
    <p:sldLayoutId id="2147483834" r:id="rId209"/>
    <p:sldLayoutId id="2147483835" r:id="rId210"/>
    <p:sldLayoutId id="2147483836" r:id="rId211"/>
    <p:sldLayoutId id="2147483837" r:id="rId212"/>
    <p:sldLayoutId id="2147483838" r:id="rId213"/>
    <p:sldLayoutId id="2147483839" r:id="rId214"/>
    <p:sldLayoutId id="2147483840" r:id="rId215"/>
    <p:sldLayoutId id="2147483817" r:id="rId216"/>
    <p:sldLayoutId id="2147483842" r:id="rId217"/>
    <p:sldLayoutId id="2147483843" r:id="rId218"/>
    <p:sldLayoutId id="2147483844" r:id="rId219"/>
    <p:sldLayoutId id="2147483845" r:id="rId220"/>
    <p:sldLayoutId id="2147483812" r:id="rId221"/>
    <p:sldLayoutId id="2147483846" r:id="rId222"/>
    <p:sldLayoutId id="2147483847" r:id="rId223"/>
    <p:sldLayoutId id="2147483848" r:id="rId224"/>
    <p:sldLayoutId id="2147483849" r:id="rId225"/>
    <p:sldLayoutId id="2147483850" r:id="rId226"/>
    <p:sldLayoutId id="2147483851" r:id="rId227"/>
    <p:sldLayoutId id="2147483814" r:id="rId228"/>
    <p:sldLayoutId id="2147483852" r:id="rId229"/>
    <p:sldLayoutId id="2147483853" r:id="rId230"/>
    <p:sldLayoutId id="2147483854" r:id="rId231"/>
    <p:sldLayoutId id="2147483855" r:id="rId232"/>
    <p:sldLayoutId id="2147483856" r:id="rId233"/>
    <p:sldLayoutId id="2147483857" r:id="rId234"/>
    <p:sldLayoutId id="2147483816" r:id="rId235"/>
    <p:sldLayoutId id="2147483858" r:id="rId236"/>
    <p:sldLayoutId id="2147483859" r:id="rId237"/>
    <p:sldLayoutId id="2147483861" r:id="rId238"/>
    <p:sldLayoutId id="2147483860" r:id="rId239"/>
    <p:sldLayoutId id="2147483863" r:id="rId240"/>
    <p:sldLayoutId id="2147483862" r:id="rId241"/>
    <p:sldLayoutId id="2147483818" r:id="rId242"/>
    <p:sldLayoutId id="2147483864" r:id="rId243"/>
    <p:sldLayoutId id="2147483865" r:id="rId244"/>
    <p:sldLayoutId id="2147483866" r:id="rId245"/>
    <p:sldLayoutId id="2147483867" r:id="rId246"/>
    <p:sldLayoutId id="2147483868" r:id="rId247"/>
    <p:sldLayoutId id="2147483869" r:id="rId248"/>
    <p:sldLayoutId id="2147483820" r:id="rId249"/>
    <p:sldLayoutId id="2147483870" r:id="rId250"/>
    <p:sldLayoutId id="2147483871" r:id="rId251"/>
    <p:sldLayoutId id="2147483872" r:id="rId252"/>
    <p:sldLayoutId id="2147483873" r:id="rId253"/>
    <p:sldLayoutId id="2147483874" r:id="rId254"/>
    <p:sldLayoutId id="2147483875" r:id="rId255"/>
    <p:sldLayoutId id="2147483819" r:id="rId256"/>
    <p:sldLayoutId id="2147483876" r:id="rId257"/>
    <p:sldLayoutId id="2147483877" r:id="rId258"/>
    <p:sldLayoutId id="2147483878" r:id="rId259"/>
    <p:sldLayoutId id="2147483879" r:id="rId260"/>
    <p:sldLayoutId id="2147483880" r:id="rId261"/>
    <p:sldLayoutId id="2147483881" r:id="rId262"/>
    <p:sldLayoutId id="2147483786" r:id="rId263"/>
    <p:sldLayoutId id="2147483787" r:id="rId264"/>
    <p:sldLayoutId id="2147483788" r:id="rId265"/>
    <p:sldLayoutId id="2147483789" r:id="rId266"/>
    <p:sldLayoutId id="2147483790" r:id="rId267"/>
    <p:sldLayoutId id="2147483791" r:id="rId268"/>
    <p:sldLayoutId id="2147483792" r:id="rId269"/>
    <p:sldLayoutId id="2147483924" r:id="rId270"/>
  </p:sldLayoutIdLst>
  <p:txStyles>
    <p:titleStyle>
      <a:lvl1pPr algn="l" defTabSz="914400" rtl="0" eaLnBrk="1" latinLnBrk="0" hangingPunct="1">
        <a:lnSpc>
          <a:spcPct val="90000"/>
        </a:lnSpc>
        <a:spcBef>
          <a:spcPct val="0"/>
        </a:spcBef>
        <a:buNone/>
        <a:defRPr sz="4400" b="1" i="0" kern="1200">
          <a:solidFill>
            <a:schemeClr val="tx1"/>
          </a:solidFill>
          <a:latin typeface="Roobert" pitchFamily="2" charset="77"/>
          <a:ea typeface="+mj-ea"/>
          <a:cs typeface="+mj-cs"/>
        </a:defRPr>
      </a:lvl1pPr>
    </p:titleStyle>
    <p:bodyStyle>
      <a:lvl1pPr marL="228600" indent="-228600" algn="l" defTabSz="914400" rtl="0" eaLnBrk="1" latinLnBrk="0" hangingPunct="1">
        <a:lnSpc>
          <a:spcPct val="90000"/>
        </a:lnSpc>
        <a:spcBef>
          <a:spcPts val="1000"/>
        </a:spcBef>
        <a:buSzPct val="65000"/>
        <a:buFontTx/>
        <a:buBlip>
          <a:blip r:embed="rId272"/>
        </a:buBlip>
        <a:defRPr sz="2800" kern="1200">
          <a:solidFill>
            <a:schemeClr val="tx1"/>
          </a:solidFill>
          <a:latin typeface="Roobert" pitchFamily="2" charset="77"/>
          <a:ea typeface="+mn-ea"/>
          <a:cs typeface="+mn-cs"/>
        </a:defRPr>
      </a:lvl1pPr>
      <a:lvl2pPr marL="685800" indent="-228600" algn="l" defTabSz="914400" rtl="0" eaLnBrk="1" latinLnBrk="0" hangingPunct="1">
        <a:lnSpc>
          <a:spcPct val="90000"/>
        </a:lnSpc>
        <a:spcBef>
          <a:spcPts val="500"/>
        </a:spcBef>
        <a:buSzPct val="65000"/>
        <a:buFontTx/>
        <a:buBlip>
          <a:blip r:embed="rId272"/>
        </a:buBlip>
        <a:defRPr sz="2400" kern="1200">
          <a:solidFill>
            <a:schemeClr val="tx1"/>
          </a:solidFill>
          <a:latin typeface="Roobert" pitchFamily="2" charset="77"/>
          <a:ea typeface="+mn-ea"/>
          <a:cs typeface="+mn-cs"/>
        </a:defRPr>
      </a:lvl2pPr>
      <a:lvl3pPr marL="1143000" indent="-228600" algn="l" defTabSz="914400" rtl="0" eaLnBrk="1" latinLnBrk="0" hangingPunct="1">
        <a:lnSpc>
          <a:spcPct val="90000"/>
        </a:lnSpc>
        <a:spcBef>
          <a:spcPts val="500"/>
        </a:spcBef>
        <a:buSzPct val="65000"/>
        <a:buFontTx/>
        <a:buBlip>
          <a:blip r:embed="rId272"/>
        </a:buBlip>
        <a:defRPr sz="2000" kern="1200">
          <a:solidFill>
            <a:schemeClr val="tx1"/>
          </a:solidFill>
          <a:latin typeface="Roobert" pitchFamily="2" charset="77"/>
          <a:ea typeface="+mn-ea"/>
          <a:cs typeface="+mn-cs"/>
        </a:defRPr>
      </a:lvl3pPr>
      <a:lvl4pPr marL="1600200" indent="-228600" algn="l" defTabSz="914400" rtl="0" eaLnBrk="1" latinLnBrk="0" hangingPunct="1">
        <a:lnSpc>
          <a:spcPct val="90000"/>
        </a:lnSpc>
        <a:spcBef>
          <a:spcPts val="500"/>
        </a:spcBef>
        <a:buSzPct val="65000"/>
        <a:buFontTx/>
        <a:buBlip>
          <a:blip r:embed="rId272"/>
        </a:buBlip>
        <a:defRPr sz="1800" kern="1200">
          <a:solidFill>
            <a:schemeClr val="tx1"/>
          </a:solidFill>
          <a:latin typeface="Roobert" pitchFamily="2" charset="77"/>
          <a:ea typeface="+mn-ea"/>
          <a:cs typeface="+mn-cs"/>
        </a:defRPr>
      </a:lvl4pPr>
      <a:lvl5pPr marL="2057400" indent="-228600" algn="l" defTabSz="914400" rtl="0" eaLnBrk="1" latinLnBrk="0" hangingPunct="1">
        <a:lnSpc>
          <a:spcPct val="90000"/>
        </a:lnSpc>
        <a:spcBef>
          <a:spcPts val="500"/>
        </a:spcBef>
        <a:buSzPct val="65000"/>
        <a:buFontTx/>
        <a:buBlip>
          <a:blip r:embed="rId272"/>
        </a:buBlip>
        <a:defRPr sz="1800" kern="1200">
          <a:solidFill>
            <a:schemeClr val="tx1"/>
          </a:solidFill>
          <a:latin typeface="Roober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9E94FA-22D9-4FD8-92EA-A436EAFF0D51}"/>
              </a:ext>
            </a:extLst>
          </p:cNvPr>
          <p:cNvSpPr>
            <a:spLocks noGrp="1"/>
          </p:cNvSpPr>
          <p:nvPr>
            <p:ph type="title"/>
          </p:nvPr>
        </p:nvSpPr>
        <p:spPr>
          <a:xfrm>
            <a:off x="520390" y="452844"/>
            <a:ext cx="10034399" cy="1536428"/>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B04D6B7-5E41-45F0-A687-76201C6EB855}"/>
              </a:ext>
            </a:extLst>
          </p:cNvPr>
          <p:cNvSpPr>
            <a:spLocks noGrp="1"/>
          </p:cNvSpPr>
          <p:nvPr>
            <p:ph type="body" idx="1"/>
          </p:nvPr>
        </p:nvSpPr>
        <p:spPr>
          <a:xfrm>
            <a:off x="520390" y="2368730"/>
            <a:ext cx="11157260" cy="3671299"/>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D8FB868C-4EA9-45F9-9F1D-69B5B3ABB18A}"/>
              </a:ext>
            </a:extLst>
          </p:cNvPr>
          <p:cNvSpPr>
            <a:spLocks noGrp="1"/>
          </p:cNvSpPr>
          <p:nvPr>
            <p:ph type="ftr" sz="quarter" idx="3"/>
          </p:nvPr>
        </p:nvSpPr>
        <p:spPr>
          <a:xfrm>
            <a:off x="494262" y="6040030"/>
            <a:ext cx="5932663" cy="365125"/>
          </a:xfrm>
          <a:prstGeom prst="rect">
            <a:avLst/>
          </a:prstGeom>
        </p:spPr>
        <p:txBody>
          <a:bodyPr vert="horz" lIns="0" tIns="0" rIns="0" bIns="0" rtlCol="0" anchor="b" anchorCtr="0"/>
          <a:lstStyle>
            <a:lvl1pPr algn="l">
              <a:defRPr sz="1200">
                <a:solidFill>
                  <a:schemeClr val="bg1"/>
                </a:solidFill>
              </a:defRPr>
            </a:lvl1pPr>
          </a:lstStyle>
          <a:p>
            <a:endParaRPr lang="en-GB"/>
          </a:p>
        </p:txBody>
      </p:sp>
      <p:sp>
        <p:nvSpPr>
          <p:cNvPr id="6" name="Slide Number Placeholder 5">
            <a:extLst>
              <a:ext uri="{FF2B5EF4-FFF2-40B4-BE49-F238E27FC236}">
                <a16:creationId xmlns:a16="http://schemas.microsoft.com/office/drawing/2014/main" id="{772F1D9F-DB8C-4764-AAE4-F50B9EB3A792}"/>
              </a:ext>
            </a:extLst>
          </p:cNvPr>
          <p:cNvSpPr>
            <a:spLocks noGrp="1"/>
          </p:cNvSpPr>
          <p:nvPr>
            <p:ph type="sldNum" sz="quarter" idx="4"/>
          </p:nvPr>
        </p:nvSpPr>
        <p:spPr>
          <a:xfrm>
            <a:off x="10903131" y="478971"/>
            <a:ext cx="777187" cy="365125"/>
          </a:xfrm>
          <a:prstGeom prst="rect">
            <a:avLst/>
          </a:prstGeom>
        </p:spPr>
        <p:txBody>
          <a:bodyPr vert="horz" lIns="0" tIns="0" rIns="0" bIns="0" rtlCol="0" anchor="t" anchorCtr="0"/>
          <a:lstStyle>
            <a:lvl1pPr algn="r">
              <a:defRPr sz="1200">
                <a:solidFill>
                  <a:schemeClr val="bg1"/>
                </a:solidFill>
              </a:defRPr>
            </a:lvl1pPr>
          </a:lstStyle>
          <a:p>
            <a:fld id="{6413D6DA-8EEE-4B4F-9414-22EAFE7244E1}" type="slidenum">
              <a:rPr lang="en-GB" smtClean="0"/>
              <a:pPr/>
              <a:t>‹#›</a:t>
            </a:fld>
            <a:endParaRPr lang="en-GB"/>
          </a:p>
        </p:txBody>
      </p:sp>
      <p:pic>
        <p:nvPicPr>
          <p:cNvPr id="13" name="Picture 12">
            <a:extLst>
              <a:ext uri="{FF2B5EF4-FFF2-40B4-BE49-F238E27FC236}">
                <a16:creationId xmlns:a16="http://schemas.microsoft.com/office/drawing/2014/main" id="{D6A0EB21-1B97-4238-97A5-7C86FFF310A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274630" y="5929583"/>
            <a:ext cx="2405688" cy="438106"/>
          </a:xfrm>
          <a:prstGeom prst="rect">
            <a:avLst/>
          </a:prstGeom>
        </p:spPr>
      </p:pic>
    </p:spTree>
    <p:extLst>
      <p:ext uri="{BB962C8B-B14F-4D97-AF65-F5344CB8AC3E}">
        <p14:creationId xmlns:p14="http://schemas.microsoft.com/office/powerpoint/2010/main" val="2544896789"/>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Lst>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0" indent="0" algn="l" defTabSz="914400" rtl="0" eaLnBrk="1" latinLnBrk="0" hangingPunct="1">
        <a:lnSpc>
          <a:spcPct val="150000"/>
        </a:lnSpc>
        <a:spcBef>
          <a:spcPts val="0"/>
        </a:spcBef>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150000"/>
        </a:lnSpc>
        <a:spcBef>
          <a:spcPts val="0"/>
        </a:spcBef>
        <a:buFont typeface="Arial" panose="020B0604020202020204" pitchFamily="34" charset="0"/>
        <a:buNone/>
        <a:defRPr sz="2800" kern="1200">
          <a:solidFill>
            <a:schemeClr val="bg1"/>
          </a:solidFill>
          <a:latin typeface="+mn-lt"/>
          <a:ea typeface="+mn-ea"/>
          <a:cs typeface="+mn-cs"/>
        </a:defRPr>
      </a:lvl2pPr>
      <a:lvl3pPr marL="182563" indent="-182563" algn="l" defTabSz="914400" rtl="0" eaLnBrk="1" latinLnBrk="0" hangingPunct="1">
        <a:lnSpc>
          <a:spcPct val="150000"/>
        </a:lnSpc>
        <a:spcBef>
          <a:spcPts val="0"/>
        </a:spcBef>
        <a:buFont typeface="Arial" panose="020B0604020202020204" pitchFamily="34" charset="0"/>
        <a:buChar char="•"/>
        <a:defRPr sz="2800" kern="1200">
          <a:solidFill>
            <a:schemeClr val="bg1"/>
          </a:solidFill>
          <a:latin typeface="+mn-lt"/>
          <a:ea typeface="+mn-ea"/>
          <a:cs typeface="+mn-cs"/>
        </a:defRPr>
      </a:lvl3pPr>
      <a:lvl4pPr marL="357188" indent="-174625" algn="l" defTabSz="914400" rtl="0" eaLnBrk="1" latinLnBrk="0" hangingPunct="1">
        <a:lnSpc>
          <a:spcPct val="150000"/>
        </a:lnSpc>
        <a:spcBef>
          <a:spcPts val="0"/>
        </a:spcBef>
        <a:buFont typeface="Arial" panose="020B0604020202020204" pitchFamily="34" charset="0"/>
        <a:buChar char="•"/>
        <a:defRPr sz="2800" kern="1200">
          <a:solidFill>
            <a:schemeClr val="bg1"/>
          </a:solidFill>
          <a:latin typeface="+mn-lt"/>
          <a:ea typeface="+mn-ea"/>
          <a:cs typeface="+mn-cs"/>
        </a:defRPr>
      </a:lvl4pPr>
      <a:lvl5pPr marL="0" indent="0" algn="l" defTabSz="914400" rtl="0" eaLnBrk="1" latinLnBrk="0" hangingPunct="1">
        <a:lnSpc>
          <a:spcPct val="150000"/>
        </a:lnSpc>
        <a:spcBef>
          <a:spcPts val="0"/>
        </a:spcBef>
        <a:buFontTx/>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09">
          <p15:clr>
            <a:srgbClr val="F26B43"/>
          </p15:clr>
        </p15:guide>
        <p15:guide id="2" pos="318">
          <p15:clr>
            <a:srgbClr val="F26B43"/>
          </p15:clr>
        </p15:guide>
        <p15:guide id="3" pos="7356">
          <p15:clr>
            <a:srgbClr val="F26B43"/>
          </p15:clr>
        </p15:guide>
        <p15:guide id="4" orient="horz" pos="32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9E94FA-22D9-4FD8-92EA-A436EAFF0D51}"/>
              </a:ext>
            </a:extLst>
          </p:cNvPr>
          <p:cNvSpPr>
            <a:spLocks noGrp="1"/>
          </p:cNvSpPr>
          <p:nvPr>
            <p:ph type="title"/>
          </p:nvPr>
        </p:nvSpPr>
        <p:spPr>
          <a:xfrm>
            <a:off x="520390" y="452844"/>
            <a:ext cx="10034399" cy="1536428"/>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B04D6B7-5E41-45F0-A687-76201C6EB855}"/>
              </a:ext>
            </a:extLst>
          </p:cNvPr>
          <p:cNvSpPr>
            <a:spLocks noGrp="1"/>
          </p:cNvSpPr>
          <p:nvPr>
            <p:ph type="body" idx="1"/>
          </p:nvPr>
        </p:nvSpPr>
        <p:spPr>
          <a:xfrm>
            <a:off x="520390" y="2368730"/>
            <a:ext cx="11157260" cy="3671299"/>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D8FB868C-4EA9-45F9-9F1D-69B5B3ABB18A}"/>
              </a:ext>
            </a:extLst>
          </p:cNvPr>
          <p:cNvSpPr>
            <a:spLocks noGrp="1"/>
          </p:cNvSpPr>
          <p:nvPr>
            <p:ph type="ftr" sz="quarter" idx="3"/>
          </p:nvPr>
        </p:nvSpPr>
        <p:spPr>
          <a:xfrm>
            <a:off x="494262" y="6040030"/>
            <a:ext cx="5932663" cy="365125"/>
          </a:xfrm>
          <a:prstGeom prst="rect">
            <a:avLst/>
          </a:prstGeom>
        </p:spPr>
        <p:txBody>
          <a:bodyPr vert="horz" lIns="0" tIns="0" rIns="0" bIns="0" rtlCol="0" anchor="b" anchorCtr="0"/>
          <a:lstStyle>
            <a:lvl1pPr algn="l">
              <a:defRPr sz="1200">
                <a:solidFill>
                  <a:schemeClr val="bg1"/>
                </a:solidFill>
              </a:defRPr>
            </a:lvl1pPr>
          </a:lstStyle>
          <a:p>
            <a:endParaRPr lang="en-GB"/>
          </a:p>
        </p:txBody>
      </p:sp>
      <p:sp>
        <p:nvSpPr>
          <p:cNvPr id="6" name="Slide Number Placeholder 5">
            <a:extLst>
              <a:ext uri="{FF2B5EF4-FFF2-40B4-BE49-F238E27FC236}">
                <a16:creationId xmlns:a16="http://schemas.microsoft.com/office/drawing/2014/main" id="{772F1D9F-DB8C-4764-AAE4-F50B9EB3A792}"/>
              </a:ext>
            </a:extLst>
          </p:cNvPr>
          <p:cNvSpPr>
            <a:spLocks noGrp="1"/>
          </p:cNvSpPr>
          <p:nvPr>
            <p:ph type="sldNum" sz="quarter" idx="4"/>
          </p:nvPr>
        </p:nvSpPr>
        <p:spPr>
          <a:xfrm>
            <a:off x="10903131" y="478971"/>
            <a:ext cx="777187" cy="365125"/>
          </a:xfrm>
          <a:prstGeom prst="rect">
            <a:avLst/>
          </a:prstGeom>
        </p:spPr>
        <p:txBody>
          <a:bodyPr vert="horz" lIns="0" tIns="0" rIns="0" bIns="0" rtlCol="0" anchor="t" anchorCtr="0"/>
          <a:lstStyle>
            <a:lvl1pPr algn="r">
              <a:defRPr sz="1200">
                <a:solidFill>
                  <a:schemeClr val="bg1"/>
                </a:solidFill>
              </a:defRPr>
            </a:lvl1pPr>
          </a:lstStyle>
          <a:p>
            <a:fld id="{6413D6DA-8EEE-4B4F-9414-22EAFE7244E1}" type="slidenum">
              <a:rPr lang="en-GB" smtClean="0"/>
              <a:pPr/>
              <a:t>‹#›</a:t>
            </a:fld>
            <a:endParaRPr lang="en-GB"/>
          </a:p>
        </p:txBody>
      </p:sp>
      <p:pic>
        <p:nvPicPr>
          <p:cNvPr id="13" name="Picture 12">
            <a:extLst>
              <a:ext uri="{FF2B5EF4-FFF2-40B4-BE49-F238E27FC236}">
                <a16:creationId xmlns:a16="http://schemas.microsoft.com/office/drawing/2014/main" id="{D6A0EB21-1B97-4238-97A5-7C86FFF310A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274630" y="5929583"/>
            <a:ext cx="2405688" cy="438106"/>
          </a:xfrm>
          <a:prstGeom prst="rect">
            <a:avLst/>
          </a:prstGeom>
        </p:spPr>
      </p:pic>
    </p:spTree>
    <p:extLst>
      <p:ext uri="{BB962C8B-B14F-4D97-AF65-F5344CB8AC3E}">
        <p14:creationId xmlns:p14="http://schemas.microsoft.com/office/powerpoint/2010/main" val="1884635531"/>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Lst>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0" indent="0" algn="l" defTabSz="914400" rtl="0" eaLnBrk="1" latinLnBrk="0" hangingPunct="1">
        <a:lnSpc>
          <a:spcPct val="150000"/>
        </a:lnSpc>
        <a:spcBef>
          <a:spcPts val="0"/>
        </a:spcBef>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150000"/>
        </a:lnSpc>
        <a:spcBef>
          <a:spcPts val="0"/>
        </a:spcBef>
        <a:buFont typeface="Arial" panose="020B0604020202020204" pitchFamily="34" charset="0"/>
        <a:buNone/>
        <a:defRPr sz="2800" kern="1200">
          <a:solidFill>
            <a:schemeClr val="bg1"/>
          </a:solidFill>
          <a:latin typeface="+mn-lt"/>
          <a:ea typeface="+mn-ea"/>
          <a:cs typeface="+mn-cs"/>
        </a:defRPr>
      </a:lvl2pPr>
      <a:lvl3pPr marL="182563" indent="-182563" algn="l" defTabSz="914400" rtl="0" eaLnBrk="1" latinLnBrk="0" hangingPunct="1">
        <a:lnSpc>
          <a:spcPct val="150000"/>
        </a:lnSpc>
        <a:spcBef>
          <a:spcPts val="0"/>
        </a:spcBef>
        <a:buFont typeface="Arial" panose="020B0604020202020204" pitchFamily="34" charset="0"/>
        <a:buChar char="•"/>
        <a:defRPr sz="2800" kern="1200">
          <a:solidFill>
            <a:schemeClr val="bg1"/>
          </a:solidFill>
          <a:latin typeface="+mn-lt"/>
          <a:ea typeface="+mn-ea"/>
          <a:cs typeface="+mn-cs"/>
        </a:defRPr>
      </a:lvl3pPr>
      <a:lvl4pPr marL="357188" indent="-174625" algn="l" defTabSz="914400" rtl="0" eaLnBrk="1" latinLnBrk="0" hangingPunct="1">
        <a:lnSpc>
          <a:spcPct val="150000"/>
        </a:lnSpc>
        <a:spcBef>
          <a:spcPts val="0"/>
        </a:spcBef>
        <a:buFont typeface="Arial" panose="020B0604020202020204" pitchFamily="34" charset="0"/>
        <a:buChar char="•"/>
        <a:defRPr sz="2800" kern="1200">
          <a:solidFill>
            <a:schemeClr val="bg1"/>
          </a:solidFill>
          <a:latin typeface="+mn-lt"/>
          <a:ea typeface="+mn-ea"/>
          <a:cs typeface="+mn-cs"/>
        </a:defRPr>
      </a:lvl4pPr>
      <a:lvl5pPr marL="0" indent="0" algn="l" defTabSz="914400" rtl="0" eaLnBrk="1" latinLnBrk="0" hangingPunct="1">
        <a:lnSpc>
          <a:spcPct val="150000"/>
        </a:lnSpc>
        <a:spcBef>
          <a:spcPts val="0"/>
        </a:spcBef>
        <a:buFontTx/>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09">
          <p15:clr>
            <a:srgbClr val="F26B43"/>
          </p15:clr>
        </p15:guide>
        <p15:guide id="2" pos="318">
          <p15:clr>
            <a:srgbClr val="F26B43"/>
          </p15:clr>
        </p15:guide>
        <p15:guide id="3" pos="7356">
          <p15:clr>
            <a:srgbClr val="F26B43"/>
          </p15:clr>
        </p15:guide>
        <p15:guide id="4" orient="horz" pos="32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271.xml"/><Relationship Id="rId4" Type="http://schemas.openxmlformats.org/officeDocument/2006/relationships/image" Target="../media/image2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111.xml"/><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78.xml"/><Relationship Id="rId4" Type="http://schemas.openxmlformats.org/officeDocument/2006/relationships/image" Target="../media/image35.jpeg"/></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1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9.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1A2_6FF97B5D.xml"/><Relationship Id="rId2" Type="http://schemas.openxmlformats.org/officeDocument/2006/relationships/notesSlide" Target="../notesSlides/notesSlide15.xml"/><Relationship Id="rId1" Type="http://schemas.openxmlformats.org/officeDocument/2006/relationships/slideLayout" Target="../slideLayouts/slideLayout270.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70.xml"/><Relationship Id="rId5" Type="http://schemas.openxmlformats.org/officeDocument/2006/relationships/image" Target="../media/image39.jpeg"/><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270.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270.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70.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279.xml"/><Relationship Id="rId4" Type="http://schemas.openxmlformats.org/officeDocument/2006/relationships/image" Target="../media/image25.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70.xml"/><Relationship Id="rId4" Type="http://schemas.openxmlformats.org/officeDocument/2006/relationships/image" Target="../media/image46.jpeg"/></Relationships>
</file>

<file path=ppt/slides/_rels/slide21.xml.rels><?xml version="1.0" encoding="UTF-8" standalone="yes"?>
<Relationships xmlns="http://schemas.openxmlformats.org/package/2006/relationships"><Relationship Id="rId3" Type="http://schemas.openxmlformats.org/officeDocument/2006/relationships/hyperlink" Target="mailto:Michelle.Phillips@rncm.ac.uk" TargetMode="External"/><Relationship Id="rId2" Type="http://schemas.openxmlformats.org/officeDocument/2006/relationships/notesSlide" Target="../notesSlides/notesSlide21.xml"/><Relationship Id="rId1" Type="http://schemas.openxmlformats.org/officeDocument/2006/relationships/slideLayout" Target="../slideLayouts/slideLayout270.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70.xml"/></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72.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72.xml"/><Relationship Id="rId6" Type="http://schemas.openxmlformats.org/officeDocument/2006/relationships/image" Target="../media/image25.png"/><Relationship Id="rId5" Type="http://schemas.openxmlformats.org/officeDocument/2006/relationships/image" Target="../media/image29.sv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72.xml"/></Relationships>
</file>

<file path=ppt/slides/_rels/slide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272.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72.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72.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71.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4" name="Picture 13" descr="Shape, circle&#10;&#10;Description automatically generated">
            <a:extLst>
              <a:ext uri="{FF2B5EF4-FFF2-40B4-BE49-F238E27FC236}">
                <a16:creationId xmlns:a16="http://schemas.microsoft.com/office/drawing/2014/main" id="{497C41F2-77F0-5FC9-7507-926BC7614E15}"/>
              </a:ext>
            </a:extLst>
          </p:cNvPr>
          <p:cNvPicPr>
            <a:picLocks noChangeAspect="1"/>
          </p:cNvPicPr>
          <p:nvPr/>
        </p:nvPicPr>
        <p:blipFill>
          <a:blip r:embed="rId3"/>
          <a:stretch>
            <a:fillRect/>
          </a:stretch>
        </p:blipFill>
        <p:spPr>
          <a:xfrm rot="21135664">
            <a:off x="8229484" y="2686057"/>
            <a:ext cx="2667042" cy="2522410"/>
          </a:xfrm>
          <a:prstGeom prst="rect">
            <a:avLst/>
          </a:prstGeom>
        </p:spPr>
      </p:pic>
      <p:pic>
        <p:nvPicPr>
          <p:cNvPr id="3" name="Picture 2" descr="Shape, circle&#10;&#10;Description automatically generated">
            <a:extLst>
              <a:ext uri="{FF2B5EF4-FFF2-40B4-BE49-F238E27FC236}">
                <a16:creationId xmlns:a16="http://schemas.microsoft.com/office/drawing/2014/main" id="{FD0C8727-B06C-E68F-F39F-6235AABD389E}"/>
              </a:ext>
            </a:extLst>
          </p:cNvPr>
          <p:cNvPicPr>
            <a:picLocks noChangeAspect="1"/>
          </p:cNvPicPr>
          <p:nvPr/>
        </p:nvPicPr>
        <p:blipFill>
          <a:blip r:embed="rId3"/>
          <a:stretch>
            <a:fillRect/>
          </a:stretch>
        </p:blipFill>
        <p:spPr>
          <a:xfrm rot="5164823">
            <a:off x="6581358" y="-3282793"/>
            <a:ext cx="3855194" cy="4053601"/>
          </a:xfrm>
          <a:prstGeom prst="rect">
            <a:avLst/>
          </a:prstGeom>
        </p:spPr>
      </p:pic>
      <p:pic>
        <p:nvPicPr>
          <p:cNvPr id="4" name="Picture 3" descr="Shape, circle&#10;&#10;Description automatically generated">
            <a:extLst>
              <a:ext uri="{FF2B5EF4-FFF2-40B4-BE49-F238E27FC236}">
                <a16:creationId xmlns:a16="http://schemas.microsoft.com/office/drawing/2014/main" id="{9A10A70E-8FF8-E030-6886-07A3F8CA9CB1}"/>
              </a:ext>
            </a:extLst>
          </p:cNvPr>
          <p:cNvPicPr>
            <a:picLocks noChangeAspect="1"/>
          </p:cNvPicPr>
          <p:nvPr/>
        </p:nvPicPr>
        <p:blipFill>
          <a:blip r:embed="rId3"/>
          <a:stretch>
            <a:fillRect/>
          </a:stretch>
        </p:blipFill>
        <p:spPr>
          <a:xfrm>
            <a:off x="10481904" y="32294"/>
            <a:ext cx="2935893" cy="2827589"/>
          </a:xfrm>
          <a:prstGeom prst="rect">
            <a:avLst/>
          </a:prstGeom>
        </p:spPr>
      </p:pic>
      <p:pic>
        <p:nvPicPr>
          <p:cNvPr id="6" name="Picture 5" descr="Shape, circle&#10;&#10;Description automatically generated">
            <a:extLst>
              <a:ext uri="{FF2B5EF4-FFF2-40B4-BE49-F238E27FC236}">
                <a16:creationId xmlns:a16="http://schemas.microsoft.com/office/drawing/2014/main" id="{2246A819-60DA-2E1F-C739-345053C34AD2}"/>
              </a:ext>
            </a:extLst>
          </p:cNvPr>
          <p:cNvPicPr>
            <a:picLocks noChangeAspect="1"/>
          </p:cNvPicPr>
          <p:nvPr/>
        </p:nvPicPr>
        <p:blipFill>
          <a:blip r:embed="rId3"/>
          <a:stretch>
            <a:fillRect/>
          </a:stretch>
        </p:blipFill>
        <p:spPr>
          <a:xfrm>
            <a:off x="9777374" y="5696776"/>
            <a:ext cx="2662442" cy="2564225"/>
          </a:xfrm>
          <a:prstGeom prst="rect">
            <a:avLst/>
          </a:prstGeom>
        </p:spPr>
      </p:pic>
      <p:sp>
        <p:nvSpPr>
          <p:cNvPr id="2" name="Title 1">
            <a:extLst>
              <a:ext uri="{FF2B5EF4-FFF2-40B4-BE49-F238E27FC236}">
                <a16:creationId xmlns:a16="http://schemas.microsoft.com/office/drawing/2014/main" id="{36332CF4-19C1-2D48-B653-72C2DFB0D549}"/>
              </a:ext>
            </a:extLst>
          </p:cNvPr>
          <p:cNvSpPr>
            <a:spLocks noGrp="1"/>
          </p:cNvSpPr>
          <p:nvPr>
            <p:ph type="ctrTitle"/>
          </p:nvPr>
        </p:nvSpPr>
        <p:spPr>
          <a:xfrm>
            <a:off x="494262" y="651119"/>
            <a:ext cx="10379683" cy="5773510"/>
          </a:xfrm>
        </p:spPr>
        <p:txBody>
          <a:bodyPr/>
          <a:lstStyle/>
          <a:p>
            <a:pPr>
              <a:lnSpc>
                <a:spcPct val="100000"/>
              </a:lnSpc>
            </a:pPr>
            <a:r>
              <a:rPr lang="en-GB" sz="6000" dirty="0">
                <a:solidFill>
                  <a:schemeClr val="tx1"/>
                </a:solidFill>
              </a:rPr>
              <a:t>Capturing the value and impact of culture</a:t>
            </a:r>
            <a:br>
              <a:rPr lang="en-GB" sz="8000" dirty="0"/>
            </a:br>
            <a:r>
              <a:rPr lang="en-GB" sz="8000" dirty="0">
                <a:solidFill>
                  <a:schemeClr val="tx1"/>
                </a:solidFill>
              </a:rPr>
              <a:t>	</a:t>
            </a:r>
            <a:br>
              <a:rPr lang="en-GB" sz="8000" dirty="0"/>
            </a:br>
            <a:r>
              <a:rPr lang="en-GB" sz="5400" dirty="0">
                <a:solidFill>
                  <a:schemeClr val="tx1"/>
                </a:solidFill>
              </a:rPr>
              <a:t>ABO Conference, Leeds</a:t>
            </a:r>
            <a:br>
              <a:rPr lang="en-GB" sz="4400" b="0" dirty="0"/>
            </a:br>
            <a:br>
              <a:rPr lang="en-GB" sz="4400" b="0" dirty="0"/>
            </a:br>
            <a:br>
              <a:rPr lang="en-GB" sz="4400" b="0" dirty="0"/>
            </a:br>
            <a:r>
              <a:rPr lang="en-GB" sz="3600" b="0" dirty="0">
                <a:solidFill>
                  <a:schemeClr val="tx1"/>
                </a:solidFill>
              </a:rPr>
              <a:t>Ben Walmsley, Director</a:t>
            </a:r>
            <a:br>
              <a:rPr lang="en-GB" sz="3600" b="0" dirty="0"/>
            </a:br>
            <a:endParaRPr lang="en-GB" sz="3600" b="0" dirty="0">
              <a:solidFill>
                <a:schemeClr val="tx1"/>
              </a:solidFill>
            </a:endParaRPr>
          </a:p>
        </p:txBody>
      </p:sp>
      <p:pic>
        <p:nvPicPr>
          <p:cNvPr id="8" name="Picture 7" descr="Shape&#10;&#10;Description automatically generated with medium confidence">
            <a:extLst>
              <a:ext uri="{FF2B5EF4-FFF2-40B4-BE49-F238E27FC236}">
                <a16:creationId xmlns:a16="http://schemas.microsoft.com/office/drawing/2014/main" id="{9B1B7804-1157-A591-D0FC-06AABCB640D1}"/>
              </a:ext>
            </a:extLst>
          </p:cNvPr>
          <p:cNvPicPr>
            <a:picLocks noChangeAspect="1"/>
          </p:cNvPicPr>
          <p:nvPr/>
        </p:nvPicPr>
        <p:blipFill>
          <a:blip r:embed="rId4"/>
          <a:stretch>
            <a:fillRect/>
          </a:stretch>
        </p:blipFill>
        <p:spPr>
          <a:xfrm>
            <a:off x="10105639" y="6337223"/>
            <a:ext cx="1798980" cy="327676"/>
          </a:xfrm>
          <a:prstGeom prst="rect">
            <a:avLst/>
          </a:prstGeom>
        </p:spPr>
      </p:pic>
      <p:pic>
        <p:nvPicPr>
          <p:cNvPr id="15" name="Picture 14" descr="Shape, circle&#10;&#10;Description automatically generated">
            <a:extLst>
              <a:ext uri="{FF2B5EF4-FFF2-40B4-BE49-F238E27FC236}">
                <a16:creationId xmlns:a16="http://schemas.microsoft.com/office/drawing/2014/main" id="{AB0B2FDA-2B8F-5FDF-FF88-DA003E0D6902}"/>
              </a:ext>
            </a:extLst>
          </p:cNvPr>
          <p:cNvPicPr>
            <a:picLocks noChangeAspect="1"/>
          </p:cNvPicPr>
          <p:nvPr/>
        </p:nvPicPr>
        <p:blipFill>
          <a:blip r:embed="rId3"/>
          <a:stretch>
            <a:fillRect/>
          </a:stretch>
        </p:blipFill>
        <p:spPr>
          <a:xfrm rot="19141378">
            <a:off x="5488575" y="5799396"/>
            <a:ext cx="3150521" cy="3034299"/>
          </a:xfrm>
          <a:prstGeom prst="rect">
            <a:avLst/>
          </a:prstGeom>
        </p:spPr>
      </p:pic>
    </p:spTree>
    <p:extLst>
      <p:ext uri="{BB962C8B-B14F-4D97-AF65-F5344CB8AC3E}">
        <p14:creationId xmlns:p14="http://schemas.microsoft.com/office/powerpoint/2010/main" val="2298303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9021A-3D56-6A48-ADC8-71EB212EAC82}"/>
              </a:ext>
            </a:extLst>
          </p:cNvPr>
          <p:cNvSpPr>
            <a:spLocks noGrp="1"/>
          </p:cNvSpPr>
          <p:nvPr>
            <p:ph type="ctrTitle"/>
          </p:nvPr>
        </p:nvSpPr>
        <p:spPr>
          <a:xfrm>
            <a:off x="371061" y="3429000"/>
            <a:ext cx="11449877" cy="1966533"/>
          </a:xfrm>
        </p:spPr>
        <p:txBody>
          <a:bodyPr/>
          <a:lstStyle/>
          <a:p>
            <a:r>
              <a:rPr lang="en-US"/>
              <a:t>ABO Conference</a:t>
            </a:r>
            <a:br>
              <a:rPr lang="en-US"/>
            </a:br>
            <a:r>
              <a:rPr lang="en-US"/>
              <a:t>UNITED: Cultural Value</a:t>
            </a:r>
          </a:p>
        </p:txBody>
      </p:sp>
      <p:sp>
        <p:nvSpPr>
          <p:cNvPr id="3" name="Subtitle 2">
            <a:extLst>
              <a:ext uri="{FF2B5EF4-FFF2-40B4-BE49-F238E27FC236}">
                <a16:creationId xmlns:a16="http://schemas.microsoft.com/office/drawing/2014/main" id="{B1C55297-EF15-5340-BE0C-7B3C37774E92}"/>
              </a:ext>
            </a:extLst>
          </p:cNvPr>
          <p:cNvSpPr>
            <a:spLocks noGrp="1"/>
          </p:cNvSpPr>
          <p:nvPr>
            <p:ph type="subTitle" idx="1"/>
          </p:nvPr>
        </p:nvSpPr>
        <p:spPr>
          <a:xfrm>
            <a:off x="371061" y="5550247"/>
            <a:ext cx="11449877" cy="850007"/>
          </a:xfrm>
        </p:spPr>
        <p:txBody>
          <a:bodyPr/>
          <a:lstStyle/>
          <a:p>
            <a:r>
              <a:rPr lang="en-US"/>
              <a:t>Max Thomas – Creative Producer</a:t>
            </a:r>
          </a:p>
          <a:p>
            <a:r>
              <a:rPr lang="en-US"/>
              <a:t>2</a:t>
            </a:r>
            <a:r>
              <a:rPr lang="en-US" baseline="30000"/>
              <a:t>nd</a:t>
            </a:r>
            <a:r>
              <a:rPr lang="en-US"/>
              <a:t> February 2023</a:t>
            </a:r>
          </a:p>
          <a:p>
            <a:endParaRPr lang="en-US"/>
          </a:p>
        </p:txBody>
      </p:sp>
    </p:spTree>
    <p:extLst>
      <p:ext uri="{BB962C8B-B14F-4D97-AF65-F5344CB8AC3E}">
        <p14:creationId xmlns:p14="http://schemas.microsoft.com/office/powerpoint/2010/main" val="3833812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0F8E7-649A-EF41-A63F-4C35A3BB074C}"/>
              </a:ext>
            </a:extLst>
          </p:cNvPr>
          <p:cNvSpPr>
            <a:spLocks noGrp="1"/>
          </p:cNvSpPr>
          <p:nvPr>
            <p:ph type="title"/>
          </p:nvPr>
        </p:nvSpPr>
        <p:spPr/>
        <p:txBody>
          <a:bodyPr anchor="t"/>
          <a:lstStyle/>
          <a:p>
            <a:r>
              <a:rPr lang="en-US" dirty="0">
                <a:solidFill>
                  <a:schemeClr val="bg1">
                    <a:lumMod val="95000"/>
                  </a:schemeClr>
                </a:solidFill>
              </a:rPr>
              <a:t>Experiment Influences and Contexts</a:t>
            </a:r>
          </a:p>
        </p:txBody>
      </p:sp>
      <p:sp>
        <p:nvSpPr>
          <p:cNvPr id="3" name="Content Placeholder 2">
            <a:extLst>
              <a:ext uri="{FF2B5EF4-FFF2-40B4-BE49-F238E27FC236}">
                <a16:creationId xmlns:a16="http://schemas.microsoft.com/office/drawing/2014/main" id="{319CB307-387E-0E40-A3B9-FE2DCB04E3B5}"/>
              </a:ext>
            </a:extLst>
          </p:cNvPr>
          <p:cNvSpPr>
            <a:spLocks noGrp="1"/>
          </p:cNvSpPr>
          <p:nvPr>
            <p:ph sz="half" idx="1"/>
          </p:nvPr>
        </p:nvSpPr>
        <p:spPr>
          <a:xfrm>
            <a:off x="372319" y="2129963"/>
            <a:ext cx="5915248" cy="4351338"/>
          </a:xfrm>
        </p:spPr>
        <p:txBody>
          <a:bodyPr/>
          <a:lstStyle/>
          <a:p>
            <a:pPr marL="0" indent="0">
              <a:lnSpc>
                <a:spcPct val="90000"/>
              </a:lnSpc>
              <a:buNone/>
            </a:pPr>
            <a:r>
              <a:rPr lang="en-US" sz="2400" b="1" dirty="0">
                <a:solidFill>
                  <a:schemeClr val="bg1">
                    <a:lumMod val="95000"/>
                  </a:schemeClr>
                </a:solidFill>
              </a:rPr>
              <a:t>COVID-19 Pandemic </a:t>
            </a:r>
            <a:r>
              <a:rPr lang="en-US" sz="2400" dirty="0">
                <a:solidFill>
                  <a:schemeClr val="bg1">
                    <a:lumMod val="95000"/>
                  </a:schemeClr>
                </a:solidFill>
              </a:rPr>
              <a:t>– Impacting delivery and relationship with audiences.</a:t>
            </a:r>
            <a:endParaRPr lang="en-US" sz="2400" b="1" dirty="0">
              <a:solidFill>
                <a:schemeClr val="bg1">
                  <a:lumMod val="95000"/>
                </a:schemeClr>
              </a:solidFill>
            </a:endParaRPr>
          </a:p>
          <a:p>
            <a:pPr marL="0" indent="0">
              <a:lnSpc>
                <a:spcPct val="90000"/>
              </a:lnSpc>
              <a:buNone/>
            </a:pPr>
            <a:endParaRPr lang="en-US" sz="2400" dirty="0">
              <a:solidFill>
                <a:schemeClr val="bg1">
                  <a:lumMod val="95000"/>
                </a:schemeClr>
              </a:solidFill>
            </a:endParaRPr>
          </a:p>
          <a:p>
            <a:pPr marL="0" indent="0">
              <a:lnSpc>
                <a:spcPct val="90000"/>
              </a:lnSpc>
              <a:buNone/>
            </a:pPr>
            <a:r>
              <a:rPr lang="en-US" sz="2400" b="1" dirty="0">
                <a:solidFill>
                  <a:schemeClr val="bg1">
                    <a:lumMod val="95000"/>
                  </a:schemeClr>
                </a:solidFill>
              </a:rPr>
              <a:t>Developing Digital Strategy </a:t>
            </a:r>
            <a:r>
              <a:rPr lang="en-US" sz="2400" dirty="0">
                <a:solidFill>
                  <a:schemeClr val="bg1">
                    <a:lumMod val="95000"/>
                  </a:schemeClr>
                </a:solidFill>
              </a:rPr>
              <a:t>– Reaching audiences online with new performances and content.</a:t>
            </a:r>
          </a:p>
          <a:p>
            <a:pPr marL="0" indent="0">
              <a:lnSpc>
                <a:spcPct val="90000"/>
              </a:lnSpc>
              <a:buNone/>
            </a:pPr>
            <a:endParaRPr lang="en-US" sz="2400" dirty="0">
              <a:solidFill>
                <a:schemeClr val="bg1">
                  <a:lumMod val="95000"/>
                </a:schemeClr>
              </a:solidFill>
            </a:endParaRPr>
          </a:p>
          <a:p>
            <a:pPr marL="0" indent="0">
              <a:lnSpc>
                <a:spcPct val="90000"/>
              </a:lnSpc>
              <a:buNone/>
            </a:pPr>
            <a:r>
              <a:rPr lang="en-US" sz="2400" b="1" dirty="0">
                <a:solidFill>
                  <a:schemeClr val="bg1">
                    <a:lumMod val="95000"/>
                  </a:schemeClr>
                </a:solidFill>
              </a:rPr>
              <a:t>Considering Audiences </a:t>
            </a:r>
            <a:r>
              <a:rPr lang="en-US" sz="2400" dirty="0">
                <a:solidFill>
                  <a:schemeClr val="bg1">
                    <a:lumMod val="95000"/>
                  </a:schemeClr>
                </a:solidFill>
              </a:rPr>
              <a:t>– How do they engage? What impact does live or recorded music have on audiences?</a:t>
            </a:r>
          </a:p>
        </p:txBody>
      </p:sp>
      <p:pic>
        <p:nvPicPr>
          <p:cNvPr id="1028" name="Picture 4">
            <a:extLst>
              <a:ext uri="{FF2B5EF4-FFF2-40B4-BE49-F238E27FC236}">
                <a16:creationId xmlns:a16="http://schemas.microsoft.com/office/drawing/2014/main" id="{A255B0A9-8049-0D40-AF8E-95AC0D9434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9209" y="3422205"/>
            <a:ext cx="4078794" cy="30590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nchester Camerata performs first concerts in its new home at the  previously derelict Gorton Monastery | Classical Music">
            <a:extLst>
              <a:ext uri="{FF2B5EF4-FFF2-40B4-BE49-F238E27FC236}">
                <a16:creationId xmlns:a16="http://schemas.microsoft.com/office/drawing/2014/main" id="{8B4B89ED-7764-E442-9464-08F25BF5F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9209" y="377398"/>
            <a:ext cx="4078794" cy="2715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506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F580E31-BDD3-A944-A27D-4E5C0D128BC2}"/>
              </a:ext>
            </a:extLst>
          </p:cNvPr>
          <p:cNvSpPr>
            <a:spLocks noGrp="1"/>
          </p:cNvSpPr>
          <p:nvPr>
            <p:ph type="title"/>
          </p:nvPr>
        </p:nvSpPr>
        <p:spPr>
          <a:xfrm>
            <a:off x="5661496" y="897356"/>
            <a:ext cx="5915248" cy="1149763"/>
          </a:xfrm>
        </p:spPr>
        <p:txBody>
          <a:bodyPr anchor="t"/>
          <a:lstStyle/>
          <a:p>
            <a:r>
              <a:rPr lang="en-US" dirty="0">
                <a:solidFill>
                  <a:schemeClr val="bg1"/>
                </a:solidFill>
                <a:latin typeface="Roobert"/>
              </a:rPr>
              <a:t>Methods and Research Questions</a:t>
            </a:r>
            <a:br>
              <a:rPr lang="en-US" dirty="0"/>
            </a:br>
            <a:endParaRPr lang="en-US"/>
          </a:p>
        </p:txBody>
      </p:sp>
      <p:sp>
        <p:nvSpPr>
          <p:cNvPr id="9" name="Content Placeholder 2">
            <a:extLst>
              <a:ext uri="{FF2B5EF4-FFF2-40B4-BE49-F238E27FC236}">
                <a16:creationId xmlns:a16="http://schemas.microsoft.com/office/drawing/2014/main" id="{A6E5BB82-1B9A-D649-BA09-5D453E2FF888}"/>
              </a:ext>
            </a:extLst>
          </p:cNvPr>
          <p:cNvSpPr>
            <a:spLocks noGrp="1"/>
          </p:cNvSpPr>
          <p:nvPr>
            <p:ph sz="half" idx="1"/>
          </p:nvPr>
        </p:nvSpPr>
        <p:spPr>
          <a:xfrm>
            <a:off x="5661496" y="2651307"/>
            <a:ext cx="5915248" cy="4351338"/>
          </a:xfrm>
        </p:spPr>
        <p:txBody>
          <a:bodyPr>
            <a:normAutofit/>
          </a:bodyPr>
          <a:lstStyle/>
          <a:p>
            <a:r>
              <a:rPr lang="en-GB" sz="2400" dirty="0">
                <a:solidFill>
                  <a:schemeClr val="bg1"/>
                </a:solidFill>
                <a:effectLst/>
                <a:latin typeface="Roobert"/>
                <a:ea typeface="Times New Roman" panose="02020603050405020304" pitchFamily="18" charset="0"/>
                <a:cs typeface="Calibri"/>
              </a:rPr>
              <a:t>How do listeners respond neurologically, behaviourally, and physiologically to different styles of music and how does this differ during live versus recorded performance?</a:t>
            </a:r>
            <a:r>
              <a:rPr lang="en-GB" dirty="0">
                <a:solidFill>
                  <a:schemeClr val="bg1"/>
                </a:solidFill>
                <a:latin typeface="Roobert"/>
                <a:ea typeface="Times New Roman" panose="02020603050405020304" pitchFamily="18" charset="0"/>
                <a:cs typeface="Calibri"/>
              </a:rPr>
              <a:t> </a:t>
            </a:r>
            <a:endParaRPr lang="en-GB" sz="2400">
              <a:solidFill>
                <a:schemeClr val="bg1"/>
              </a:solidFill>
              <a:effectLst/>
              <a:ea typeface="Calibri" panose="020F0502020204030204" pitchFamily="34" charset="0"/>
              <a:cs typeface="Times New Roman" panose="02020603050405020304" pitchFamily="18" charset="0"/>
            </a:endParaRPr>
          </a:p>
          <a:p>
            <a:pPr marL="0" indent="0">
              <a:lnSpc>
                <a:spcPct val="90000"/>
              </a:lnSpc>
              <a:buNone/>
            </a:pPr>
            <a:endParaRPr lang="en-US" sz="2400" dirty="0">
              <a:solidFill>
                <a:schemeClr val="bg1"/>
              </a:solidFill>
            </a:endParaRPr>
          </a:p>
          <a:p>
            <a:pPr marL="0" indent="0">
              <a:lnSpc>
                <a:spcPct val="90000"/>
              </a:lnSpc>
              <a:buNone/>
            </a:pPr>
            <a:r>
              <a:rPr lang="en-US" sz="2400" b="1" dirty="0">
                <a:solidFill>
                  <a:schemeClr val="bg1"/>
                </a:solidFill>
                <a:latin typeface="Roobert"/>
              </a:rPr>
              <a:t>EEG Measurements </a:t>
            </a:r>
            <a:r>
              <a:rPr lang="en-US" sz="2400" dirty="0">
                <a:solidFill>
                  <a:schemeClr val="bg1"/>
                </a:solidFill>
                <a:latin typeface="Roobert"/>
              </a:rPr>
              <a:t>– brain activity</a:t>
            </a:r>
          </a:p>
          <a:p>
            <a:pPr marL="0" indent="0">
              <a:lnSpc>
                <a:spcPct val="90000"/>
              </a:lnSpc>
              <a:buNone/>
            </a:pPr>
            <a:r>
              <a:rPr lang="en-US" b="1" dirty="0">
                <a:solidFill>
                  <a:schemeClr val="bg1"/>
                </a:solidFill>
                <a:latin typeface="Roobert"/>
              </a:rPr>
              <a:t>Galvanic Skin Responses </a:t>
            </a:r>
            <a:r>
              <a:rPr lang="en-US" dirty="0">
                <a:solidFill>
                  <a:schemeClr val="bg1"/>
                </a:solidFill>
                <a:latin typeface="Roobert"/>
              </a:rPr>
              <a:t>– emotional activity</a:t>
            </a:r>
            <a:endParaRPr lang="en-US" sz="2400" dirty="0">
              <a:solidFill>
                <a:schemeClr val="bg1"/>
              </a:solidFill>
              <a:latin typeface="Roobert"/>
            </a:endParaRPr>
          </a:p>
          <a:p>
            <a:pPr marL="0" indent="0">
              <a:lnSpc>
                <a:spcPct val="90000"/>
              </a:lnSpc>
              <a:buNone/>
            </a:pPr>
            <a:endParaRPr lang="en-US" sz="2400">
              <a:solidFill>
                <a:schemeClr val="accent6"/>
              </a:solidFill>
            </a:endParaRPr>
          </a:p>
          <a:p>
            <a:pPr marL="0" indent="0">
              <a:lnSpc>
                <a:spcPct val="90000"/>
              </a:lnSpc>
              <a:buNone/>
            </a:pPr>
            <a:endParaRPr lang="en-US" sz="2400">
              <a:solidFill>
                <a:schemeClr val="accent6"/>
              </a:solidFill>
            </a:endParaRPr>
          </a:p>
          <a:p>
            <a:pPr marL="0" indent="0">
              <a:spcBef>
                <a:spcPts val="0"/>
              </a:spcBef>
              <a:buNone/>
            </a:pPr>
            <a:endParaRPr lang="en-US" sz="1600">
              <a:solidFill>
                <a:schemeClr val="accent6"/>
              </a:solidFill>
            </a:endParaRPr>
          </a:p>
        </p:txBody>
      </p:sp>
      <p:pic>
        <p:nvPicPr>
          <p:cNvPr id="3" name="Picture 2" descr="A group of people playing instruments&#10;&#10;Description automatically generated">
            <a:extLst>
              <a:ext uri="{FF2B5EF4-FFF2-40B4-BE49-F238E27FC236}">
                <a16:creationId xmlns:a16="http://schemas.microsoft.com/office/drawing/2014/main" id="{BBE436AF-00DE-B844-897C-7C8EDDB5B4A4}"/>
              </a:ext>
            </a:extLst>
          </p:cNvPr>
          <p:cNvPicPr>
            <a:picLocks noChangeAspect="1"/>
          </p:cNvPicPr>
          <p:nvPr/>
        </p:nvPicPr>
        <p:blipFill rotWithShape="1">
          <a:blip r:embed="rId3"/>
          <a:srcRect l="18830" r="15745"/>
          <a:stretch/>
        </p:blipFill>
        <p:spPr>
          <a:xfrm>
            <a:off x="411805" y="556789"/>
            <a:ext cx="4948617" cy="2941749"/>
          </a:xfrm>
          <a:prstGeom prst="rect">
            <a:avLst/>
          </a:prstGeom>
        </p:spPr>
      </p:pic>
      <p:pic>
        <p:nvPicPr>
          <p:cNvPr id="5" name="Picture 4" descr="A picture containing text, indoor, computer, computer&#10;&#10;Description automatically generated">
            <a:extLst>
              <a:ext uri="{FF2B5EF4-FFF2-40B4-BE49-F238E27FC236}">
                <a16:creationId xmlns:a16="http://schemas.microsoft.com/office/drawing/2014/main" id="{1A7FBA62-A72B-AF40-A8D0-68B387981EF5}"/>
              </a:ext>
            </a:extLst>
          </p:cNvPr>
          <p:cNvPicPr>
            <a:picLocks noChangeAspect="1"/>
          </p:cNvPicPr>
          <p:nvPr/>
        </p:nvPicPr>
        <p:blipFill rotWithShape="1">
          <a:blip r:embed="rId4"/>
          <a:srcRect l="13098" t="17187" r="14495" b="47799"/>
          <a:stretch/>
        </p:blipFill>
        <p:spPr>
          <a:xfrm>
            <a:off x="547990" y="3973213"/>
            <a:ext cx="4708188" cy="1707525"/>
          </a:xfrm>
          <a:prstGeom prst="rect">
            <a:avLst/>
          </a:prstGeom>
        </p:spPr>
      </p:pic>
    </p:spTree>
    <p:extLst>
      <p:ext uri="{BB962C8B-B14F-4D97-AF65-F5344CB8AC3E}">
        <p14:creationId xmlns:p14="http://schemas.microsoft.com/office/powerpoint/2010/main" val="880565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0F8E7-649A-EF41-A63F-4C35A3BB074C}"/>
              </a:ext>
            </a:extLst>
          </p:cNvPr>
          <p:cNvSpPr>
            <a:spLocks noGrp="1"/>
          </p:cNvSpPr>
          <p:nvPr>
            <p:ph type="title"/>
          </p:nvPr>
        </p:nvSpPr>
        <p:spPr/>
        <p:txBody>
          <a:bodyPr anchor="t"/>
          <a:lstStyle/>
          <a:p>
            <a:r>
              <a:rPr lang="en-US" dirty="0">
                <a:solidFill>
                  <a:schemeClr val="bg1"/>
                </a:solidFill>
                <a:latin typeface="Roobert"/>
              </a:rPr>
              <a:t>Challenges in Experiment Delivery</a:t>
            </a:r>
          </a:p>
        </p:txBody>
      </p:sp>
      <p:pic>
        <p:nvPicPr>
          <p:cNvPr id="15" name="Picture 14" descr="A group of people playing instruments&#10;&#10;Description automatically generated">
            <a:extLst>
              <a:ext uri="{FF2B5EF4-FFF2-40B4-BE49-F238E27FC236}">
                <a16:creationId xmlns:a16="http://schemas.microsoft.com/office/drawing/2014/main" id="{F9425583-145E-8F42-B309-31AF1AF436D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3" b="-3"/>
          <a:stretch/>
        </p:blipFill>
        <p:spPr>
          <a:xfrm>
            <a:off x="7478105" y="584042"/>
            <a:ext cx="4178291" cy="5897259"/>
          </a:xfrm>
          <a:prstGeom prst="rect">
            <a:avLst/>
          </a:prstGeom>
        </p:spPr>
      </p:pic>
      <p:sp>
        <p:nvSpPr>
          <p:cNvPr id="17" name="Content Placeholder 2">
            <a:extLst>
              <a:ext uri="{FF2B5EF4-FFF2-40B4-BE49-F238E27FC236}">
                <a16:creationId xmlns:a16="http://schemas.microsoft.com/office/drawing/2014/main" id="{8DB293A3-0AAD-AF47-AFFE-E7B860E80AC9}"/>
              </a:ext>
            </a:extLst>
          </p:cNvPr>
          <p:cNvSpPr>
            <a:spLocks noGrp="1"/>
          </p:cNvSpPr>
          <p:nvPr>
            <p:ph sz="half" idx="1"/>
          </p:nvPr>
        </p:nvSpPr>
        <p:spPr>
          <a:xfrm>
            <a:off x="352864" y="2129963"/>
            <a:ext cx="5597363" cy="4351338"/>
          </a:xfrm>
        </p:spPr>
        <p:txBody>
          <a:bodyPr vert="horz" lIns="91440" tIns="45720" rIns="91440" bIns="45720" rtlCol="0" anchor="t">
            <a:noAutofit/>
          </a:bodyPr>
          <a:lstStyle/>
          <a:p>
            <a:pPr marL="0" indent="0">
              <a:lnSpc>
                <a:spcPct val="90000"/>
              </a:lnSpc>
              <a:buNone/>
            </a:pPr>
            <a:r>
              <a:rPr lang="en-US" sz="2400" b="1" dirty="0">
                <a:solidFill>
                  <a:schemeClr val="bg1"/>
                </a:solidFill>
                <a:latin typeface="Roobert"/>
              </a:rPr>
              <a:t>Research Partnerships </a:t>
            </a:r>
            <a:r>
              <a:rPr lang="en-US" sz="2400" dirty="0">
                <a:solidFill>
                  <a:schemeClr val="bg1"/>
                </a:solidFill>
                <a:latin typeface="Roobert"/>
              </a:rPr>
              <a:t>– Complexity, availability, ethics.</a:t>
            </a:r>
          </a:p>
          <a:p>
            <a:pPr marL="0" indent="0">
              <a:lnSpc>
                <a:spcPct val="90000"/>
              </a:lnSpc>
              <a:buNone/>
            </a:pPr>
            <a:endParaRPr lang="en-US" sz="2400" dirty="0">
              <a:solidFill>
                <a:schemeClr val="bg1"/>
              </a:solidFill>
            </a:endParaRPr>
          </a:p>
          <a:p>
            <a:pPr marL="0" indent="0">
              <a:lnSpc>
                <a:spcPct val="90000"/>
              </a:lnSpc>
              <a:buNone/>
            </a:pPr>
            <a:r>
              <a:rPr lang="en-US" sz="2400" b="1" dirty="0">
                <a:solidFill>
                  <a:schemeClr val="bg1"/>
                </a:solidFill>
                <a:latin typeface="Roobert"/>
              </a:rPr>
              <a:t>Timeframes </a:t>
            </a:r>
            <a:r>
              <a:rPr lang="en-US" sz="2400" dirty="0">
                <a:solidFill>
                  <a:schemeClr val="bg1"/>
                </a:solidFill>
                <a:latin typeface="Roobert"/>
              </a:rPr>
              <a:t>– Methodology delays, laboratory usage, recruitment.</a:t>
            </a:r>
          </a:p>
          <a:p>
            <a:pPr marL="0" indent="0">
              <a:lnSpc>
                <a:spcPct val="90000"/>
              </a:lnSpc>
              <a:buNone/>
            </a:pPr>
            <a:endParaRPr lang="en-US" sz="2400" b="1" dirty="0">
              <a:solidFill>
                <a:schemeClr val="bg1"/>
              </a:solidFill>
            </a:endParaRPr>
          </a:p>
          <a:p>
            <a:pPr marL="0" indent="0">
              <a:lnSpc>
                <a:spcPct val="90000"/>
              </a:lnSpc>
              <a:buNone/>
            </a:pPr>
            <a:r>
              <a:rPr lang="en-US" sz="2400" b="1" dirty="0">
                <a:solidFill>
                  <a:schemeClr val="bg1"/>
                </a:solidFill>
                <a:latin typeface="Roobert"/>
              </a:rPr>
              <a:t>Equipment </a:t>
            </a:r>
            <a:r>
              <a:rPr lang="en-US" sz="2400" dirty="0">
                <a:solidFill>
                  <a:schemeClr val="bg1"/>
                </a:solidFill>
                <a:latin typeface="Roobert"/>
              </a:rPr>
              <a:t>– Restrictions in usage, size, capacity.</a:t>
            </a:r>
            <a:endParaRPr lang="en-US" sz="2400" b="1" dirty="0">
              <a:solidFill>
                <a:schemeClr val="bg1"/>
              </a:solidFill>
              <a:latin typeface="Roobert"/>
            </a:endParaRPr>
          </a:p>
        </p:txBody>
      </p:sp>
    </p:spTree>
    <p:extLst>
      <p:ext uri="{BB962C8B-B14F-4D97-AF65-F5344CB8AC3E}">
        <p14:creationId xmlns:p14="http://schemas.microsoft.com/office/powerpoint/2010/main" val="1782263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76776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1"/>
          <p:cNvSpPr>
            <a:spLocks noGrp="1"/>
          </p:cNvSpPr>
          <p:nvPr>
            <p:ph type="ctrTitle"/>
          </p:nvPr>
        </p:nvSpPr>
        <p:spPr>
          <a:xfrm>
            <a:off x="481012" y="441846"/>
            <a:ext cx="7772400" cy="897122"/>
          </a:xfrm>
        </p:spPr>
        <p:txBody>
          <a:bodyPr/>
          <a:lstStyle/>
          <a:p>
            <a:pPr algn="l">
              <a:defRPr/>
            </a:pPr>
            <a:r>
              <a:rPr lang="en-GB" sz="3516">
                <a:solidFill>
                  <a:schemeClr val="tx1"/>
                </a:solidFill>
                <a:latin typeface="Calibri" panose="020F0502020204030204" pitchFamily="34" charset="0"/>
                <a:ea typeface="Calibri" panose="020F0502020204030204" pitchFamily="34" charset="0"/>
                <a:cs typeface="Calibri" panose="020F0502020204030204" pitchFamily="34" charset="0"/>
              </a:rPr>
              <a:t>Context</a:t>
            </a:r>
            <a:endParaRPr lang="en-GB" altLang="en-US" sz="3516">
              <a:solidFill>
                <a:schemeClr val="tx1"/>
              </a:solidFill>
              <a:latin typeface="Calibri" panose="020F0502020204030204" pitchFamily="34" charset="0"/>
              <a:ea typeface="MS PGothic" charset="-128"/>
              <a:cs typeface="Calibri" panose="020F0502020204030204" pitchFamily="34" charset="0"/>
            </a:endParaRPr>
          </a:p>
        </p:txBody>
      </p:sp>
      <p:pic>
        <p:nvPicPr>
          <p:cNvPr id="4099" name="Picture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99613" y="0"/>
            <a:ext cx="2592387"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0" name="Straight Connector 5"/>
          <p:cNvCxnSpPr>
            <a:cxnSpLocks noChangeShapeType="1"/>
          </p:cNvCxnSpPr>
          <p:nvPr/>
        </p:nvCxnSpPr>
        <p:spPr bwMode="auto">
          <a:xfrm>
            <a:off x="647824" y="1347497"/>
            <a:ext cx="1296988" cy="0"/>
          </a:xfrm>
          <a:prstGeom prst="line">
            <a:avLst/>
          </a:prstGeom>
          <a:noFill/>
          <a:ln w="73025">
            <a:solidFill>
              <a:srgbClr val="FF008B"/>
            </a:solidFill>
            <a:round/>
            <a:headEnd/>
            <a:tailEnd/>
          </a:ln>
          <a:extLst>
            <a:ext uri="{909E8E84-426E-40DD-AFC4-6F175D3DCCD1}">
              <a14:hiddenFill xmlns:a14="http://schemas.microsoft.com/office/drawing/2010/main">
                <a:noFill/>
              </a14:hiddenFill>
            </a:ext>
          </a:extLst>
        </p:spPr>
      </p:cxnSp>
      <p:sp>
        <p:nvSpPr>
          <p:cNvPr id="2" name="Subtitle 1">
            <a:extLst>
              <a:ext uri="{FF2B5EF4-FFF2-40B4-BE49-F238E27FC236}">
                <a16:creationId xmlns:a16="http://schemas.microsoft.com/office/drawing/2014/main" id="{874644E9-309F-6B16-24E2-A88064B70BDC}"/>
              </a:ext>
            </a:extLst>
          </p:cNvPr>
          <p:cNvSpPr>
            <a:spLocks noGrp="1" noChangeArrowheads="1"/>
          </p:cNvSpPr>
          <p:nvPr>
            <p:ph type="subTitle" idx="1"/>
          </p:nvPr>
        </p:nvSpPr>
        <p:spPr bwMode="auto">
          <a:xfrm>
            <a:off x="578129" y="1987287"/>
            <a:ext cx="10984606" cy="4414029"/>
          </a:xfrm>
          <a:prstGeom prst="rect">
            <a:avLst/>
          </a:prstGeom>
          <a:noFill/>
          <a:ln w="9525">
            <a:noFill/>
            <a:miter lim="800000"/>
            <a:headEnd/>
            <a:tailEnd/>
          </a:ln>
        </p:spPr>
        <p:txBody>
          <a:bodyPr wrap="square">
            <a:spAutoFit/>
          </a:bodyPr>
          <a:lstStyle/>
          <a:p>
            <a:pPr defTabSz="914353">
              <a:spcBef>
                <a:spcPts val="844"/>
              </a:spcBef>
              <a:buFont typeface="Arial" panose="020B0604020202020204" pitchFamily="34" charset="0"/>
              <a:buChar char="•"/>
            </a:pPr>
            <a:r>
              <a:rPr lang="en-GB" sz="2500">
                <a:solidFill>
                  <a:prstClr val="black"/>
                </a:solidFill>
                <a:latin typeface="Calibri" pitchFamily="34" charset="0"/>
                <a:ea typeface="Calibri" pitchFamily="34" charset="0"/>
                <a:cs typeface="Times New Roman" pitchFamily="18" charset="0"/>
              </a:rPr>
              <a:t>There is previous evidence to support the value of ‘liveness’ in music performance (Tsangaris, 2020)</a:t>
            </a:r>
          </a:p>
          <a:p>
            <a:pPr defTabSz="914353">
              <a:spcBef>
                <a:spcPts val="844"/>
              </a:spcBef>
              <a:buFont typeface="Arial" panose="020B0604020202020204" pitchFamily="34" charset="0"/>
              <a:buChar char="•"/>
            </a:pPr>
            <a:r>
              <a:rPr lang="en-GB" sz="2500">
                <a:solidFill>
                  <a:prstClr val="black"/>
                </a:solidFill>
                <a:latin typeface="Calibri" pitchFamily="34" charset="0"/>
                <a:ea typeface="Calibri" pitchFamily="34" charset="0"/>
                <a:cs typeface="Times New Roman" pitchFamily="18" charset="0"/>
              </a:rPr>
              <a:t>COVID-19 pandemic opened up new ways of engaging with performance in an online environment (Rendell, 2021 - ‘pandemic media’)</a:t>
            </a:r>
          </a:p>
          <a:p>
            <a:pPr defTabSz="914353">
              <a:spcBef>
                <a:spcPts val="844"/>
              </a:spcBef>
              <a:buFont typeface="Arial" panose="020B0604020202020204" pitchFamily="34" charset="0"/>
              <a:buChar char="•"/>
            </a:pPr>
            <a:r>
              <a:rPr lang="en-GB" sz="2500">
                <a:solidFill>
                  <a:prstClr val="black"/>
                </a:solidFill>
                <a:latin typeface="Calibri" pitchFamily="34" charset="0"/>
                <a:ea typeface="Calibri" pitchFamily="34" charset="0"/>
                <a:cs typeface="Times New Roman" pitchFamily="18" charset="0"/>
              </a:rPr>
              <a:t>‘Connectedness’ may be facilitated during livestreamed performances by feeling of physical and social </a:t>
            </a:r>
            <a:r>
              <a:rPr lang="en-GB" sz="2500">
                <a:solidFill>
                  <a:prstClr val="black"/>
                </a:solidFill>
                <a:latin typeface="Calibri" pitchFamily="34" charset="0"/>
                <a:cs typeface="Times New Roman" pitchFamily="18" charset="0"/>
              </a:rPr>
              <a:t>presence (Onderdijk, 2021)</a:t>
            </a:r>
          </a:p>
          <a:p>
            <a:pPr defTabSz="914353">
              <a:spcBef>
                <a:spcPts val="844"/>
              </a:spcBef>
              <a:buFont typeface="Arial" panose="020B0604020202020204" pitchFamily="34" charset="0"/>
              <a:buChar char="•"/>
            </a:pPr>
            <a:r>
              <a:rPr lang="en-GB" sz="2500">
                <a:solidFill>
                  <a:prstClr val="black"/>
                </a:solidFill>
                <a:latin typeface="Calibri" pitchFamily="34" charset="0"/>
                <a:cs typeface="Times New Roman" pitchFamily="18" charset="0"/>
              </a:rPr>
              <a:t>Social experiences in the concert hall may impact on overall enjoyment (</a:t>
            </a:r>
            <a:r>
              <a:rPr lang="en-GB" sz="2500">
                <a:solidFill>
                  <a:srgbClr val="222222"/>
                </a:solidFill>
                <a:latin typeface="Calibri" panose="020F0502020204030204" pitchFamily="34" charset="0"/>
                <a:cs typeface="Calibri" panose="020F0502020204030204" pitchFamily="34" charset="0"/>
              </a:rPr>
              <a:t>O’Neill &amp; Egermann, 2022)</a:t>
            </a:r>
            <a:endParaRPr lang="en-GB" sz="2500">
              <a:solidFill>
                <a:prstClr val="black"/>
              </a:solidFill>
              <a:latin typeface="Calibri" pitchFamily="34" charset="0"/>
              <a:cs typeface="Times New Roman" pitchFamily="18" charset="0"/>
            </a:endParaRPr>
          </a:p>
          <a:p>
            <a:pPr defTabSz="914353">
              <a:spcBef>
                <a:spcPts val="844"/>
              </a:spcBef>
              <a:buFont typeface="Arial" panose="020B0604020202020204" pitchFamily="34" charset="0"/>
              <a:buChar char="•"/>
            </a:pPr>
            <a:r>
              <a:rPr lang="en-GB" sz="2500">
                <a:solidFill>
                  <a:prstClr val="black"/>
                </a:solidFill>
                <a:latin typeface="Calibri" pitchFamily="34" charset="0"/>
                <a:ea typeface="Calibri" pitchFamily="34" charset="0"/>
                <a:cs typeface="Times New Roman" pitchFamily="18" charset="0"/>
              </a:rPr>
              <a:t>Motivations to attend live music performance may be different to livestreamed, and include opportunities for social interaction (Phillips &amp; Krause, forthcoming)</a:t>
            </a:r>
            <a:endParaRPr lang="en-GB" sz="2500">
              <a:solidFill>
                <a:prstClr val="black"/>
              </a:solidFill>
              <a:latin typeface="Calibri" pitchFamily="34" charset="0"/>
              <a:cs typeface="Times New Roman" pitchFamily="18" charset="0"/>
            </a:endParaRPr>
          </a:p>
          <a:p>
            <a:pPr defTabSz="914353">
              <a:spcBef>
                <a:spcPts val="844"/>
              </a:spcBef>
              <a:buFont typeface="Arial" panose="020B0604020202020204" pitchFamily="34" charset="0"/>
              <a:buChar char="•"/>
            </a:pPr>
            <a:endParaRPr lang="en-GB" sz="2500">
              <a:solidFill>
                <a:prstClr val="black"/>
              </a:solidFill>
              <a:latin typeface="Calibri" pitchFamily="34" charset="0"/>
              <a:ea typeface="Calibri" pitchFamily="34" charset="0"/>
              <a:cs typeface="Times New Roman" pitchFamily="18" charset="0"/>
            </a:endParaRPr>
          </a:p>
        </p:txBody>
      </p:sp>
    </p:spTree>
    <p:extLst>
      <p:ext uri="{BB962C8B-B14F-4D97-AF65-F5344CB8AC3E}">
        <p14:creationId xmlns:p14="http://schemas.microsoft.com/office/powerpoint/2010/main" val="1878621021"/>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1"/>
          <p:cNvSpPr>
            <a:spLocks noGrp="1"/>
          </p:cNvSpPr>
          <p:nvPr>
            <p:ph type="ctrTitle"/>
          </p:nvPr>
        </p:nvSpPr>
        <p:spPr>
          <a:xfrm>
            <a:off x="391564" y="298808"/>
            <a:ext cx="7772400" cy="897122"/>
          </a:xfrm>
        </p:spPr>
        <p:txBody>
          <a:bodyPr/>
          <a:lstStyle/>
          <a:p>
            <a:pPr algn="l">
              <a:defRPr/>
            </a:pPr>
            <a:r>
              <a:rPr lang="en-GB" sz="3516">
                <a:solidFill>
                  <a:schemeClr val="tx1"/>
                </a:solidFill>
                <a:latin typeface="Calibri" panose="020F0502020204030204" pitchFamily="34" charset="0"/>
                <a:ea typeface="Calibri" panose="020F0502020204030204" pitchFamily="34" charset="0"/>
                <a:cs typeface="Calibri" panose="020F0502020204030204" pitchFamily="34" charset="0"/>
              </a:rPr>
              <a:t>Method</a:t>
            </a:r>
            <a:endParaRPr lang="en-GB" altLang="en-US" sz="3516">
              <a:solidFill>
                <a:schemeClr val="tx1"/>
              </a:solidFill>
              <a:latin typeface="Calibri" panose="020F0502020204030204" pitchFamily="34" charset="0"/>
              <a:ea typeface="MS PGothic" charset="-128"/>
              <a:cs typeface="Calibri" panose="020F0502020204030204" pitchFamily="34" charset="0"/>
            </a:endParaRPr>
          </a:p>
        </p:txBody>
      </p:sp>
      <p:sp>
        <p:nvSpPr>
          <p:cNvPr id="4098" name="Subtitle 2"/>
          <p:cNvSpPr>
            <a:spLocks noGrp="1"/>
          </p:cNvSpPr>
          <p:nvPr>
            <p:ph type="subTitle" idx="1"/>
          </p:nvPr>
        </p:nvSpPr>
        <p:spPr bwMode="auto">
          <a:xfrm>
            <a:off x="472776" y="1457162"/>
            <a:ext cx="10903147" cy="1752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noAutofit/>
          </a:bodyPr>
          <a:lstStyle/>
          <a:p>
            <a:pPr marL="321457" indent="-321457" algn="l">
              <a:buFont typeface="Arial" panose="020B0604020202020204" pitchFamily="34" charset="0"/>
              <a:buChar char="•"/>
              <a:defRPr/>
            </a:pPr>
            <a:r>
              <a:rPr lang="en-GB" altLang="en-US" sz="2300">
                <a:solidFill>
                  <a:schemeClr val="tx1"/>
                </a:solidFill>
                <a:latin typeface="Calibri" panose="020F0502020204030204" pitchFamily="34" charset="0"/>
                <a:cs typeface="Calibri" panose="020F0502020204030204" pitchFamily="34" charset="0"/>
              </a:rPr>
              <a:t>22 participants – recruited via Manchester Camerata mailing list</a:t>
            </a:r>
          </a:p>
          <a:p>
            <a:pPr marL="321457" indent="-321457" algn="l">
              <a:buFont typeface="Arial" panose="020B0604020202020204" pitchFamily="34" charset="0"/>
              <a:buChar char="•"/>
              <a:defRPr/>
            </a:pPr>
            <a:r>
              <a:rPr lang="en-GB" altLang="en-US" sz="2300">
                <a:solidFill>
                  <a:schemeClr val="tx1"/>
                </a:solidFill>
                <a:latin typeface="Calibri" panose="020F0502020204030204" pitchFamily="34" charset="0"/>
                <a:cs typeface="Calibri" panose="020F0502020204030204" pitchFamily="34" charset="0"/>
              </a:rPr>
              <a:t>3 types of data : behavioural (survey), neurological (EEG), physiological (galvanic skin response)</a:t>
            </a:r>
          </a:p>
          <a:p>
            <a:pPr marL="321457" indent="-321457" algn="l">
              <a:buFont typeface="Arial" panose="020B0604020202020204" pitchFamily="34" charset="0"/>
              <a:buChar char="•"/>
              <a:defRPr/>
            </a:pPr>
            <a:r>
              <a:rPr lang="en-GB" altLang="en-US" sz="2300">
                <a:solidFill>
                  <a:schemeClr val="tx1"/>
                </a:solidFill>
                <a:latin typeface="Calibri" panose="020F0502020204030204" pitchFamily="34" charset="0"/>
                <a:cs typeface="Calibri" panose="020F0502020204030204" pitchFamily="34" charset="0"/>
              </a:rPr>
              <a:t>Tested in pairs (one EEG, one GSR)</a:t>
            </a:r>
          </a:p>
          <a:p>
            <a:pPr marL="321457" indent="-321457" algn="l">
              <a:buFont typeface="Arial" panose="020B0604020202020204" pitchFamily="34" charset="0"/>
              <a:buChar char="•"/>
              <a:defRPr/>
            </a:pPr>
            <a:r>
              <a:rPr lang="en-GB" altLang="en-US" sz="2300">
                <a:solidFill>
                  <a:schemeClr val="tx1"/>
                </a:solidFill>
                <a:latin typeface="Calibri" panose="020F0502020204030204" pitchFamily="34" charset="0"/>
                <a:cs typeface="Calibri" panose="020F0502020204030204" pitchFamily="34" charset="0"/>
              </a:rPr>
              <a:t>Each pair heard 3 stimuli (order was counterbalanced for each pair):</a:t>
            </a:r>
          </a:p>
          <a:p>
            <a:pPr marL="778634" lvl="1" indent="-321457" algn="l">
              <a:buFont typeface="Arial" panose="020B0604020202020204" pitchFamily="34" charset="0"/>
              <a:buChar char="•"/>
              <a:defRPr/>
            </a:pPr>
            <a:endParaRPr lang="en-GB" altLang="en-US" sz="2300">
              <a:latin typeface="Calibri" panose="020F0502020204030204" pitchFamily="34" charset="0"/>
              <a:cs typeface="Calibri" panose="020F0502020204030204" pitchFamily="34" charset="0"/>
            </a:endParaRPr>
          </a:p>
          <a:p>
            <a:pPr marL="321457" indent="-321457" algn="l">
              <a:buFont typeface="Arial" panose="020B0604020202020204" pitchFamily="34" charset="0"/>
              <a:buChar char="•"/>
              <a:defRPr/>
            </a:pPr>
            <a:endParaRPr lang="en-GB" altLang="en-US" sz="2300">
              <a:solidFill>
                <a:schemeClr val="tx1"/>
              </a:solidFill>
              <a:latin typeface="Calibri" panose="020F0502020204030204" pitchFamily="34" charset="0"/>
              <a:cs typeface="Calibri" panose="020F0502020204030204" pitchFamily="34" charset="0"/>
            </a:endParaRPr>
          </a:p>
        </p:txBody>
      </p:sp>
      <p:pic>
        <p:nvPicPr>
          <p:cNvPr id="4099"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99613" y="126782"/>
            <a:ext cx="2592387"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0" name="Straight Connector 5"/>
          <p:cNvCxnSpPr>
            <a:cxnSpLocks noChangeShapeType="1"/>
          </p:cNvCxnSpPr>
          <p:nvPr/>
        </p:nvCxnSpPr>
        <p:spPr bwMode="auto">
          <a:xfrm>
            <a:off x="540907" y="1032865"/>
            <a:ext cx="1296988" cy="0"/>
          </a:xfrm>
          <a:prstGeom prst="line">
            <a:avLst/>
          </a:prstGeom>
          <a:noFill/>
          <a:ln w="73025">
            <a:solidFill>
              <a:srgbClr val="FF008B"/>
            </a:solidFill>
            <a:round/>
            <a:headEnd/>
            <a:tailEnd/>
          </a:ln>
          <a:extLst>
            <a:ext uri="{909E8E84-426E-40DD-AFC4-6F175D3DCCD1}">
              <a14:hiddenFill xmlns:a14="http://schemas.microsoft.com/office/drawing/2010/main">
                <a:noFill/>
              </a14:hiddenFill>
            </a:ext>
          </a:extLst>
        </p:spPr>
      </p:cxnSp>
      <p:pic>
        <p:nvPicPr>
          <p:cNvPr id="2050" name="Picture 2">
            <a:extLst>
              <a:ext uri="{FF2B5EF4-FFF2-40B4-BE49-F238E27FC236}">
                <a16:creationId xmlns:a16="http://schemas.microsoft.com/office/drawing/2014/main" id="{5BB22D1E-0090-723F-6F88-23A61383AC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9011" y="3510058"/>
            <a:ext cx="2479203" cy="3051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2C6EA1C-5512-B121-8F00-D69F88404281}"/>
              </a:ext>
            </a:extLst>
          </p:cNvPr>
          <p:cNvSpPr txBox="1"/>
          <p:nvPr/>
        </p:nvSpPr>
        <p:spPr>
          <a:xfrm>
            <a:off x="472776" y="3628782"/>
            <a:ext cx="4553466" cy="3139321"/>
          </a:xfrm>
          <a:prstGeom prst="rect">
            <a:avLst/>
          </a:prstGeom>
          <a:noFill/>
        </p:spPr>
        <p:txBody>
          <a:bodyPr wrap="square" rtlCol="0">
            <a:spAutoFit/>
          </a:bodyPr>
          <a:lstStyle/>
          <a:p>
            <a:pPr marL="818816" lvl="1" indent="-361639">
              <a:buFont typeface="+mj-lt"/>
              <a:buAutoNum type="arabicPeriod"/>
              <a:defRPr/>
            </a:pPr>
            <a:r>
              <a:rPr lang="en-GB" altLang="en-US" sz="2200">
                <a:latin typeface="Calibri" panose="020F0502020204030204" pitchFamily="34" charset="0"/>
                <a:cs typeface="Calibri" panose="020F0502020204030204" pitchFamily="34" charset="0"/>
              </a:rPr>
              <a:t>Live performance by Manchester Camerata string quartet</a:t>
            </a:r>
          </a:p>
          <a:p>
            <a:pPr marL="818816" lvl="1" indent="-361639">
              <a:buFont typeface="+mj-lt"/>
              <a:buAutoNum type="arabicPeriod"/>
              <a:defRPr/>
            </a:pPr>
            <a:r>
              <a:rPr lang="en-GB" altLang="en-US" sz="2200">
                <a:latin typeface="Calibri" panose="020F0502020204030204" pitchFamily="34" charset="0"/>
                <a:cs typeface="Calibri" panose="020F0502020204030204" pitchFamily="34" charset="0"/>
              </a:rPr>
              <a:t>Recording of the performance in 1. above</a:t>
            </a:r>
          </a:p>
          <a:p>
            <a:pPr marL="818816" lvl="1" indent="-361639">
              <a:buFont typeface="+mj-lt"/>
              <a:buAutoNum type="arabicPeriod"/>
              <a:defRPr/>
            </a:pPr>
            <a:r>
              <a:rPr lang="en-GB" altLang="en-US" sz="2200">
                <a:latin typeface="Calibri" panose="020F0502020204030204" pitchFamily="34" charset="0"/>
                <a:cs typeface="Calibri" panose="020F0502020204030204" pitchFamily="34" charset="0"/>
              </a:rPr>
              <a:t>High quality, professionally produced, video of the same extracts of music</a:t>
            </a:r>
          </a:p>
          <a:p>
            <a:endParaRPr lang="en-GB" sz="2200"/>
          </a:p>
        </p:txBody>
      </p:sp>
      <p:pic>
        <p:nvPicPr>
          <p:cNvPr id="2051" name="Picture 3">
            <a:extLst>
              <a:ext uri="{FF2B5EF4-FFF2-40B4-BE49-F238E27FC236}">
                <a16:creationId xmlns:a16="http://schemas.microsoft.com/office/drawing/2014/main" id="{3EBEEF8F-72DA-B293-D0A2-1D4D693579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7943" y="3510058"/>
            <a:ext cx="4065512" cy="3049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0084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art, bar chart&#10;&#10;Description automatically generated">
            <a:extLst>
              <a:ext uri="{FF2B5EF4-FFF2-40B4-BE49-F238E27FC236}">
                <a16:creationId xmlns:a16="http://schemas.microsoft.com/office/drawing/2014/main" id="{369C44AF-3C14-1AD3-9FF9-B729D3EB3522}"/>
              </a:ext>
            </a:extLst>
          </p:cNvPr>
          <p:cNvPicPr>
            <a:picLocks noChangeAspect="1"/>
          </p:cNvPicPr>
          <p:nvPr/>
        </p:nvPicPr>
        <p:blipFill>
          <a:blip r:embed="rId3"/>
          <a:stretch>
            <a:fillRect/>
          </a:stretch>
        </p:blipFill>
        <p:spPr>
          <a:xfrm>
            <a:off x="16329" y="-7837"/>
            <a:ext cx="12222885" cy="6865837"/>
          </a:xfrm>
          <a:prstGeom prst="rect">
            <a:avLst/>
          </a:prstGeom>
        </p:spPr>
      </p:pic>
    </p:spTree>
    <p:extLst>
      <p:ext uri="{BB962C8B-B14F-4D97-AF65-F5344CB8AC3E}">
        <p14:creationId xmlns:p14="http://schemas.microsoft.com/office/powerpoint/2010/main" val="3352643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1"/>
          <p:cNvSpPr>
            <a:spLocks noGrp="1"/>
          </p:cNvSpPr>
          <p:nvPr>
            <p:ph type="ctrTitle"/>
          </p:nvPr>
        </p:nvSpPr>
        <p:spPr>
          <a:xfrm>
            <a:off x="263745" y="252833"/>
            <a:ext cx="7772400" cy="897122"/>
          </a:xfrm>
        </p:spPr>
        <p:txBody>
          <a:bodyPr/>
          <a:lstStyle/>
          <a:p>
            <a:pPr algn="l">
              <a:defRPr/>
            </a:pPr>
            <a:r>
              <a:rPr lang="en-GB" sz="3516">
                <a:solidFill>
                  <a:schemeClr val="tx1"/>
                </a:solidFill>
                <a:latin typeface="Calibri" panose="020F0502020204030204" pitchFamily="34" charset="0"/>
                <a:ea typeface="Calibri" panose="020F0502020204030204" pitchFamily="34" charset="0"/>
                <a:cs typeface="Calibri" panose="020F0502020204030204" pitchFamily="34" charset="0"/>
              </a:rPr>
              <a:t>Results</a:t>
            </a:r>
            <a:endParaRPr lang="en-GB" altLang="en-US" sz="3516">
              <a:solidFill>
                <a:schemeClr val="tx1"/>
              </a:solidFill>
              <a:latin typeface="Calibri" panose="020F0502020204030204" pitchFamily="34" charset="0"/>
              <a:ea typeface="MS PGothic" charset="-128"/>
              <a:cs typeface="Calibri" panose="020F0502020204030204" pitchFamily="34" charset="0"/>
            </a:endParaRPr>
          </a:p>
        </p:txBody>
      </p:sp>
      <p:pic>
        <p:nvPicPr>
          <p:cNvPr id="4099"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38484" y="-110057"/>
            <a:ext cx="2592387"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0" name="Straight Connector 5"/>
          <p:cNvCxnSpPr>
            <a:cxnSpLocks noChangeShapeType="1"/>
          </p:cNvCxnSpPr>
          <p:nvPr/>
        </p:nvCxnSpPr>
        <p:spPr bwMode="auto">
          <a:xfrm>
            <a:off x="394554" y="939872"/>
            <a:ext cx="1296988" cy="0"/>
          </a:xfrm>
          <a:prstGeom prst="line">
            <a:avLst/>
          </a:prstGeom>
          <a:noFill/>
          <a:ln w="73025">
            <a:solidFill>
              <a:srgbClr val="FF008B"/>
            </a:solidFill>
            <a:round/>
            <a:headEnd/>
            <a:tailEnd/>
          </a:ln>
          <a:extLst>
            <a:ext uri="{909E8E84-426E-40DD-AFC4-6F175D3DCCD1}">
              <a14:hiddenFill xmlns:a14="http://schemas.microsoft.com/office/drawing/2010/main">
                <a:noFill/>
              </a14:hiddenFill>
            </a:ext>
          </a:extLst>
        </p:spPr>
      </p:cxnSp>
      <p:grpSp>
        <p:nvGrpSpPr>
          <p:cNvPr id="5" name="Group 4">
            <a:extLst>
              <a:ext uri="{FF2B5EF4-FFF2-40B4-BE49-F238E27FC236}">
                <a16:creationId xmlns:a16="http://schemas.microsoft.com/office/drawing/2014/main" id="{D3E07F06-D2AE-0432-766D-FFD0278A2387}"/>
              </a:ext>
            </a:extLst>
          </p:cNvPr>
          <p:cNvGrpSpPr/>
          <p:nvPr/>
        </p:nvGrpSpPr>
        <p:grpSpPr>
          <a:xfrm>
            <a:off x="499892" y="1411981"/>
            <a:ext cx="4674691" cy="3691413"/>
            <a:chOff x="2771775" y="684065"/>
            <a:chExt cx="6648450" cy="5250010"/>
          </a:xfrm>
        </p:grpSpPr>
        <p:pic>
          <p:nvPicPr>
            <p:cNvPr id="6" name="Picture 5">
              <a:extLst>
                <a:ext uri="{FF2B5EF4-FFF2-40B4-BE49-F238E27FC236}">
                  <a16:creationId xmlns:a16="http://schemas.microsoft.com/office/drawing/2014/main" id="{3CA85540-7B59-0271-1423-23EE5439BCA2}"/>
                </a:ext>
              </a:extLst>
            </p:cNvPr>
            <p:cNvPicPr>
              <a:picLocks noChangeAspect="1"/>
            </p:cNvPicPr>
            <p:nvPr/>
          </p:nvPicPr>
          <p:blipFill rotWithShape="1">
            <a:blip r:embed="rId4"/>
            <a:srcRect t="5078"/>
            <a:stretch/>
          </p:blipFill>
          <p:spPr>
            <a:xfrm>
              <a:off x="2771775" y="1178351"/>
              <a:ext cx="6648450" cy="4755724"/>
            </a:xfrm>
            <a:prstGeom prst="rect">
              <a:avLst/>
            </a:prstGeom>
          </p:spPr>
        </p:pic>
        <p:sp>
          <p:nvSpPr>
            <p:cNvPr id="7" name="TextBox 6">
              <a:extLst>
                <a:ext uri="{FF2B5EF4-FFF2-40B4-BE49-F238E27FC236}">
                  <a16:creationId xmlns:a16="http://schemas.microsoft.com/office/drawing/2014/main" id="{264376C8-3D74-35EC-E8A4-0AF890EEFE86}"/>
                </a:ext>
              </a:extLst>
            </p:cNvPr>
            <p:cNvSpPr txBox="1"/>
            <p:nvPr/>
          </p:nvSpPr>
          <p:spPr>
            <a:xfrm>
              <a:off x="4360706" y="684065"/>
              <a:ext cx="3789893" cy="500560"/>
            </a:xfrm>
            <a:prstGeom prst="rect">
              <a:avLst/>
            </a:prstGeom>
            <a:noFill/>
          </p:spPr>
          <p:txBody>
            <a:bodyPr wrap="none" rtlCol="0">
              <a:spAutoFit/>
            </a:bodyPr>
            <a:lstStyle/>
            <a:p>
              <a:pPr algn="ctr"/>
              <a:r>
                <a:rPr lang="en-GB" sz="1687"/>
                <a:t>Spectral Power by Condition</a:t>
              </a:r>
            </a:p>
          </p:txBody>
        </p:sp>
      </p:grpSp>
      <p:grpSp>
        <p:nvGrpSpPr>
          <p:cNvPr id="8" name="Group 7">
            <a:extLst>
              <a:ext uri="{FF2B5EF4-FFF2-40B4-BE49-F238E27FC236}">
                <a16:creationId xmlns:a16="http://schemas.microsoft.com/office/drawing/2014/main" id="{5C095453-FAC8-1D8A-F0C8-74D5338FBBCB}"/>
              </a:ext>
            </a:extLst>
          </p:cNvPr>
          <p:cNvGrpSpPr/>
          <p:nvPr/>
        </p:nvGrpSpPr>
        <p:grpSpPr>
          <a:xfrm>
            <a:off x="5862708" y="1291476"/>
            <a:ext cx="4712201" cy="3860064"/>
            <a:chOff x="2451354" y="256563"/>
            <a:chExt cx="6701797" cy="5489869"/>
          </a:xfrm>
        </p:grpSpPr>
        <p:pic>
          <p:nvPicPr>
            <p:cNvPr id="9" name="Picture 8">
              <a:extLst>
                <a:ext uri="{FF2B5EF4-FFF2-40B4-BE49-F238E27FC236}">
                  <a16:creationId xmlns:a16="http://schemas.microsoft.com/office/drawing/2014/main" id="{193FDC63-CDB6-7293-3A81-C58C42B8F389}"/>
                </a:ext>
              </a:extLst>
            </p:cNvPr>
            <p:cNvPicPr>
              <a:picLocks noChangeAspect="1"/>
            </p:cNvPicPr>
            <p:nvPr/>
          </p:nvPicPr>
          <p:blipFill rotWithShape="1">
            <a:blip r:embed="rId5"/>
            <a:srcRect t="5984"/>
            <a:stretch/>
          </p:blipFill>
          <p:spPr>
            <a:xfrm>
              <a:off x="2451354" y="1045029"/>
              <a:ext cx="6667500" cy="4701403"/>
            </a:xfrm>
            <a:prstGeom prst="rect">
              <a:avLst/>
            </a:prstGeom>
          </p:spPr>
        </p:pic>
        <p:sp>
          <p:nvSpPr>
            <p:cNvPr id="10" name="TextBox 9">
              <a:extLst>
                <a:ext uri="{FF2B5EF4-FFF2-40B4-BE49-F238E27FC236}">
                  <a16:creationId xmlns:a16="http://schemas.microsoft.com/office/drawing/2014/main" id="{72B75478-49C1-7F88-1DD9-46F98FAF474C}"/>
                </a:ext>
              </a:extLst>
            </p:cNvPr>
            <p:cNvSpPr txBox="1"/>
            <p:nvPr/>
          </p:nvSpPr>
          <p:spPr>
            <a:xfrm>
              <a:off x="2736350" y="256563"/>
              <a:ext cx="6416801" cy="500560"/>
            </a:xfrm>
            <a:prstGeom prst="rect">
              <a:avLst/>
            </a:prstGeom>
            <a:noFill/>
          </p:spPr>
          <p:txBody>
            <a:bodyPr wrap="none" rtlCol="0">
              <a:spAutoFit/>
            </a:bodyPr>
            <a:lstStyle/>
            <a:p>
              <a:pPr algn="ctr"/>
              <a:r>
                <a:rPr lang="en-GB" sz="1687"/>
                <a:t>Spectral Power by Frequency Band and Condition</a:t>
              </a:r>
            </a:p>
          </p:txBody>
        </p:sp>
        <p:sp>
          <p:nvSpPr>
            <p:cNvPr id="11" name="Right Bracket 10">
              <a:extLst>
                <a:ext uri="{FF2B5EF4-FFF2-40B4-BE49-F238E27FC236}">
                  <a16:creationId xmlns:a16="http://schemas.microsoft.com/office/drawing/2014/main" id="{E68B5CB4-9548-E032-4EF9-B6CA21236918}"/>
                </a:ext>
              </a:extLst>
            </p:cNvPr>
            <p:cNvSpPr/>
            <p:nvPr/>
          </p:nvSpPr>
          <p:spPr>
            <a:xfrm rot="16200000">
              <a:off x="3690549" y="947350"/>
              <a:ext cx="61101" cy="228600"/>
            </a:xfrm>
            <a:prstGeom prst="rightBracket">
              <a:avLst>
                <a:gd name="adj" fmla="val 0"/>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266"/>
            </a:p>
          </p:txBody>
        </p:sp>
        <p:sp>
          <p:nvSpPr>
            <p:cNvPr id="12" name="Right Bracket 11">
              <a:extLst>
                <a:ext uri="{FF2B5EF4-FFF2-40B4-BE49-F238E27FC236}">
                  <a16:creationId xmlns:a16="http://schemas.microsoft.com/office/drawing/2014/main" id="{102CEF77-A8A4-1A9A-4520-AF557F64475E}"/>
                </a:ext>
              </a:extLst>
            </p:cNvPr>
            <p:cNvSpPr/>
            <p:nvPr/>
          </p:nvSpPr>
          <p:spPr>
            <a:xfrm rot="16200000">
              <a:off x="3919150" y="1081462"/>
              <a:ext cx="61101" cy="228600"/>
            </a:xfrm>
            <a:prstGeom prst="rightBracket">
              <a:avLst>
                <a:gd name="adj" fmla="val 0"/>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266"/>
            </a:p>
          </p:txBody>
        </p:sp>
        <p:sp>
          <p:nvSpPr>
            <p:cNvPr id="13" name="Right Bracket 12">
              <a:extLst>
                <a:ext uri="{FF2B5EF4-FFF2-40B4-BE49-F238E27FC236}">
                  <a16:creationId xmlns:a16="http://schemas.microsoft.com/office/drawing/2014/main" id="{7F8D8769-AC1E-7D41-A2A6-7AAAAF1CA908}"/>
                </a:ext>
              </a:extLst>
            </p:cNvPr>
            <p:cNvSpPr/>
            <p:nvPr/>
          </p:nvSpPr>
          <p:spPr>
            <a:xfrm rot="5400000">
              <a:off x="4717625" y="2819704"/>
              <a:ext cx="61101" cy="228600"/>
            </a:xfrm>
            <a:prstGeom prst="rightBracket">
              <a:avLst>
                <a:gd name="adj" fmla="val 0"/>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266"/>
            </a:p>
          </p:txBody>
        </p:sp>
        <p:sp>
          <p:nvSpPr>
            <p:cNvPr id="14" name="Right Bracket 13">
              <a:extLst>
                <a:ext uri="{FF2B5EF4-FFF2-40B4-BE49-F238E27FC236}">
                  <a16:creationId xmlns:a16="http://schemas.microsoft.com/office/drawing/2014/main" id="{2BC2C038-1A8B-5DEF-DDEE-81DDE1EF878D}"/>
                </a:ext>
              </a:extLst>
            </p:cNvPr>
            <p:cNvSpPr/>
            <p:nvPr/>
          </p:nvSpPr>
          <p:spPr>
            <a:xfrm rot="5400000">
              <a:off x="4835277" y="2825878"/>
              <a:ext cx="61101" cy="463905"/>
            </a:xfrm>
            <a:prstGeom prst="rightBracket">
              <a:avLst>
                <a:gd name="adj" fmla="val 0"/>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266"/>
            </a:p>
          </p:txBody>
        </p:sp>
        <p:sp>
          <p:nvSpPr>
            <p:cNvPr id="15" name="Right Bracket 14">
              <a:extLst>
                <a:ext uri="{FF2B5EF4-FFF2-40B4-BE49-F238E27FC236}">
                  <a16:creationId xmlns:a16="http://schemas.microsoft.com/office/drawing/2014/main" id="{24FE57E1-4603-029D-D0C5-365BD5C90B39}"/>
                </a:ext>
              </a:extLst>
            </p:cNvPr>
            <p:cNvSpPr/>
            <p:nvPr/>
          </p:nvSpPr>
          <p:spPr>
            <a:xfrm rot="5400000">
              <a:off x="7939157" y="4696588"/>
              <a:ext cx="61101" cy="463905"/>
            </a:xfrm>
            <a:prstGeom prst="rightBracket">
              <a:avLst>
                <a:gd name="adj" fmla="val 0"/>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266"/>
            </a:p>
          </p:txBody>
        </p:sp>
        <p:sp>
          <p:nvSpPr>
            <p:cNvPr id="16" name="TextBox 15">
              <a:extLst>
                <a:ext uri="{FF2B5EF4-FFF2-40B4-BE49-F238E27FC236}">
                  <a16:creationId xmlns:a16="http://schemas.microsoft.com/office/drawing/2014/main" id="{C542DB19-6775-74FC-A4F8-AFF02977CCC5}"/>
                </a:ext>
              </a:extLst>
            </p:cNvPr>
            <p:cNvSpPr txBox="1"/>
            <p:nvPr/>
          </p:nvSpPr>
          <p:spPr>
            <a:xfrm>
              <a:off x="3554442" y="871006"/>
              <a:ext cx="333312" cy="300481"/>
            </a:xfrm>
            <a:prstGeom prst="rect">
              <a:avLst/>
            </a:prstGeom>
            <a:noFill/>
          </p:spPr>
          <p:txBody>
            <a:bodyPr wrap="none" rtlCol="0">
              <a:spAutoFit/>
            </a:bodyPr>
            <a:lstStyle/>
            <a:p>
              <a:pPr algn="ctr"/>
              <a:r>
                <a:rPr lang="en-GB" sz="773">
                  <a:solidFill>
                    <a:srgbClr val="00B050"/>
                  </a:solidFill>
                </a:rPr>
                <a:t>*</a:t>
              </a:r>
            </a:p>
          </p:txBody>
        </p:sp>
        <p:sp>
          <p:nvSpPr>
            <p:cNvPr id="17" name="TextBox 16">
              <a:extLst>
                <a:ext uri="{FF2B5EF4-FFF2-40B4-BE49-F238E27FC236}">
                  <a16:creationId xmlns:a16="http://schemas.microsoft.com/office/drawing/2014/main" id="{26488494-210B-12B4-9162-3691A9DD98B5}"/>
                </a:ext>
              </a:extLst>
            </p:cNvPr>
            <p:cNvSpPr txBox="1"/>
            <p:nvPr/>
          </p:nvSpPr>
          <p:spPr>
            <a:xfrm>
              <a:off x="3783043" y="1010026"/>
              <a:ext cx="333312" cy="300481"/>
            </a:xfrm>
            <a:prstGeom prst="rect">
              <a:avLst/>
            </a:prstGeom>
            <a:noFill/>
          </p:spPr>
          <p:txBody>
            <a:bodyPr wrap="none" rtlCol="0">
              <a:spAutoFit/>
            </a:bodyPr>
            <a:lstStyle/>
            <a:p>
              <a:pPr algn="ctr"/>
              <a:r>
                <a:rPr lang="en-GB" sz="773">
                  <a:solidFill>
                    <a:srgbClr val="00B050"/>
                  </a:solidFill>
                </a:rPr>
                <a:t>*</a:t>
              </a:r>
            </a:p>
          </p:txBody>
        </p:sp>
        <p:sp>
          <p:nvSpPr>
            <p:cNvPr id="18" name="TextBox 17">
              <a:extLst>
                <a:ext uri="{FF2B5EF4-FFF2-40B4-BE49-F238E27FC236}">
                  <a16:creationId xmlns:a16="http://schemas.microsoft.com/office/drawing/2014/main" id="{790A305A-0E4A-5B04-3965-3BFD5EAB8CAA}"/>
                </a:ext>
              </a:extLst>
            </p:cNvPr>
            <p:cNvSpPr txBox="1"/>
            <p:nvPr/>
          </p:nvSpPr>
          <p:spPr>
            <a:xfrm>
              <a:off x="4546182" y="2906780"/>
              <a:ext cx="403985" cy="300481"/>
            </a:xfrm>
            <a:prstGeom prst="rect">
              <a:avLst/>
            </a:prstGeom>
            <a:noFill/>
          </p:spPr>
          <p:txBody>
            <a:bodyPr wrap="none" rtlCol="0">
              <a:spAutoFit/>
            </a:bodyPr>
            <a:lstStyle/>
            <a:p>
              <a:pPr algn="ctr"/>
              <a:r>
                <a:rPr lang="en-GB" sz="773">
                  <a:solidFill>
                    <a:srgbClr val="00B050"/>
                  </a:solidFill>
                </a:rPr>
                <a:t>**</a:t>
              </a:r>
            </a:p>
          </p:txBody>
        </p:sp>
        <p:sp>
          <p:nvSpPr>
            <p:cNvPr id="19" name="TextBox 18">
              <a:extLst>
                <a:ext uri="{FF2B5EF4-FFF2-40B4-BE49-F238E27FC236}">
                  <a16:creationId xmlns:a16="http://schemas.microsoft.com/office/drawing/2014/main" id="{9D07DEB2-1CEC-A025-9A7B-36DDCE626B74}"/>
                </a:ext>
              </a:extLst>
            </p:cNvPr>
            <p:cNvSpPr txBox="1"/>
            <p:nvPr/>
          </p:nvSpPr>
          <p:spPr>
            <a:xfrm>
              <a:off x="4692522" y="3032867"/>
              <a:ext cx="333312" cy="300481"/>
            </a:xfrm>
            <a:prstGeom prst="rect">
              <a:avLst/>
            </a:prstGeom>
            <a:noFill/>
          </p:spPr>
          <p:txBody>
            <a:bodyPr wrap="none" rtlCol="0">
              <a:spAutoFit/>
            </a:bodyPr>
            <a:lstStyle/>
            <a:p>
              <a:pPr algn="ctr"/>
              <a:r>
                <a:rPr lang="en-GB" sz="773">
                  <a:solidFill>
                    <a:srgbClr val="00B050"/>
                  </a:solidFill>
                </a:rPr>
                <a:t>*</a:t>
              </a:r>
            </a:p>
          </p:txBody>
        </p:sp>
        <p:sp>
          <p:nvSpPr>
            <p:cNvPr id="20" name="TextBox 19">
              <a:extLst>
                <a:ext uri="{FF2B5EF4-FFF2-40B4-BE49-F238E27FC236}">
                  <a16:creationId xmlns:a16="http://schemas.microsoft.com/office/drawing/2014/main" id="{EC40F2B8-8FA3-BA86-4D43-5C915C902672}"/>
                </a:ext>
              </a:extLst>
            </p:cNvPr>
            <p:cNvSpPr txBox="1"/>
            <p:nvPr/>
          </p:nvSpPr>
          <p:spPr>
            <a:xfrm>
              <a:off x="7803051" y="4903775"/>
              <a:ext cx="333312" cy="300481"/>
            </a:xfrm>
            <a:prstGeom prst="rect">
              <a:avLst/>
            </a:prstGeom>
            <a:noFill/>
          </p:spPr>
          <p:txBody>
            <a:bodyPr wrap="none" rtlCol="0">
              <a:spAutoFit/>
            </a:bodyPr>
            <a:lstStyle/>
            <a:p>
              <a:pPr algn="ctr"/>
              <a:r>
                <a:rPr lang="en-GB" sz="773">
                  <a:solidFill>
                    <a:srgbClr val="00B050"/>
                  </a:solidFill>
                </a:rPr>
                <a:t>*</a:t>
              </a:r>
            </a:p>
          </p:txBody>
        </p:sp>
      </p:grpSp>
      <p:grpSp>
        <p:nvGrpSpPr>
          <p:cNvPr id="21" name="Group 20">
            <a:extLst>
              <a:ext uri="{FF2B5EF4-FFF2-40B4-BE49-F238E27FC236}">
                <a16:creationId xmlns:a16="http://schemas.microsoft.com/office/drawing/2014/main" id="{ACFF178D-2092-11F1-0E35-6258F10E7171}"/>
              </a:ext>
            </a:extLst>
          </p:cNvPr>
          <p:cNvGrpSpPr/>
          <p:nvPr/>
        </p:nvGrpSpPr>
        <p:grpSpPr>
          <a:xfrm>
            <a:off x="2376728" y="5293062"/>
            <a:ext cx="7395545" cy="1323142"/>
            <a:chOff x="1218966" y="2026920"/>
            <a:chExt cx="10518108" cy="1881801"/>
          </a:xfrm>
        </p:grpSpPr>
        <p:pic>
          <p:nvPicPr>
            <p:cNvPr id="22" name="Picture 21">
              <a:extLst>
                <a:ext uri="{FF2B5EF4-FFF2-40B4-BE49-F238E27FC236}">
                  <a16:creationId xmlns:a16="http://schemas.microsoft.com/office/drawing/2014/main" id="{0B48BF3D-8B3F-146E-9250-2DC9D90D214C}"/>
                </a:ext>
              </a:extLst>
            </p:cNvPr>
            <p:cNvPicPr>
              <a:picLocks noChangeAspect="1"/>
            </p:cNvPicPr>
            <p:nvPr/>
          </p:nvPicPr>
          <p:blipFill rotWithShape="1">
            <a:blip r:embed="rId6"/>
            <a:srcRect l="11021" t="34000" r="7761" b="42534"/>
            <a:stretch/>
          </p:blipFill>
          <p:spPr>
            <a:xfrm>
              <a:off x="1218966" y="2026920"/>
              <a:ext cx="9754067" cy="1879600"/>
            </a:xfrm>
            <a:prstGeom prst="rect">
              <a:avLst/>
            </a:prstGeom>
          </p:spPr>
        </p:pic>
        <p:pic>
          <p:nvPicPr>
            <p:cNvPr id="23" name="Picture 22">
              <a:extLst>
                <a:ext uri="{FF2B5EF4-FFF2-40B4-BE49-F238E27FC236}">
                  <a16:creationId xmlns:a16="http://schemas.microsoft.com/office/drawing/2014/main" id="{1AE87629-102B-2147-EF97-67BDB3BC3094}"/>
                </a:ext>
              </a:extLst>
            </p:cNvPr>
            <p:cNvPicPr>
              <a:picLocks noChangeAspect="1"/>
            </p:cNvPicPr>
            <p:nvPr/>
          </p:nvPicPr>
          <p:blipFill rotWithShape="1">
            <a:blip r:embed="rId7"/>
            <a:srcRect l="87941" t="38163" r="10709" b="42428"/>
            <a:stretch/>
          </p:blipFill>
          <p:spPr>
            <a:xfrm>
              <a:off x="11112948" y="2556136"/>
              <a:ext cx="164651" cy="1197984"/>
            </a:xfrm>
            <a:prstGeom prst="rect">
              <a:avLst/>
            </a:prstGeom>
          </p:spPr>
        </p:pic>
        <p:sp>
          <p:nvSpPr>
            <p:cNvPr id="24" name="TextBox 23">
              <a:extLst>
                <a:ext uri="{FF2B5EF4-FFF2-40B4-BE49-F238E27FC236}">
                  <a16:creationId xmlns:a16="http://schemas.microsoft.com/office/drawing/2014/main" id="{FEE80D23-DAF8-9F79-4B29-7AF1938FCF58}"/>
                </a:ext>
              </a:extLst>
            </p:cNvPr>
            <p:cNvSpPr txBox="1"/>
            <p:nvPr/>
          </p:nvSpPr>
          <p:spPr>
            <a:xfrm>
              <a:off x="11166661" y="2485016"/>
              <a:ext cx="570413" cy="1423705"/>
            </a:xfrm>
            <a:prstGeom prst="rect">
              <a:avLst/>
            </a:prstGeom>
            <a:noFill/>
          </p:spPr>
          <p:txBody>
            <a:bodyPr wrap="none" rtlCol="0">
              <a:spAutoFit/>
            </a:bodyPr>
            <a:lstStyle/>
            <a:p>
              <a:pPr algn="ctr"/>
              <a:r>
                <a:rPr lang="en-GB" sz="984"/>
                <a:t>max</a:t>
              </a:r>
            </a:p>
            <a:p>
              <a:pPr algn="ctr"/>
              <a:endParaRPr lang="en-GB" sz="984"/>
            </a:p>
            <a:p>
              <a:pPr algn="ctr"/>
              <a:endParaRPr lang="en-GB" sz="984"/>
            </a:p>
            <a:p>
              <a:pPr algn="ctr"/>
              <a:endParaRPr lang="en-GB" sz="984"/>
            </a:p>
            <a:p>
              <a:pPr algn="ctr"/>
              <a:endParaRPr lang="en-GB" sz="984"/>
            </a:p>
            <a:p>
              <a:pPr algn="ctr"/>
              <a:r>
                <a:rPr lang="en-GB" sz="984"/>
                <a:t>min</a:t>
              </a:r>
            </a:p>
          </p:txBody>
        </p:sp>
      </p:grpSp>
    </p:spTree>
    <p:extLst>
      <p:ext uri="{BB962C8B-B14F-4D97-AF65-F5344CB8AC3E}">
        <p14:creationId xmlns:p14="http://schemas.microsoft.com/office/powerpoint/2010/main" val="3740638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1"/>
          <p:cNvSpPr>
            <a:spLocks noGrp="1"/>
          </p:cNvSpPr>
          <p:nvPr>
            <p:ph type="ctrTitle"/>
          </p:nvPr>
        </p:nvSpPr>
        <p:spPr>
          <a:xfrm>
            <a:off x="440725" y="176896"/>
            <a:ext cx="7772400" cy="897122"/>
          </a:xfrm>
        </p:spPr>
        <p:txBody>
          <a:bodyPr/>
          <a:lstStyle/>
          <a:p>
            <a:pPr algn="l">
              <a:defRPr/>
            </a:pPr>
            <a:r>
              <a:rPr lang="en-GB" sz="3516">
                <a:solidFill>
                  <a:schemeClr val="tx1"/>
                </a:solidFill>
                <a:latin typeface="Calibri" panose="020F0502020204030204" pitchFamily="34" charset="0"/>
                <a:ea typeface="Calibri" panose="020F0502020204030204" pitchFamily="34" charset="0"/>
                <a:cs typeface="Calibri" panose="020F0502020204030204" pitchFamily="34" charset="0"/>
              </a:rPr>
              <a:t>Results</a:t>
            </a:r>
            <a:endParaRPr lang="en-GB" altLang="en-US" sz="3516">
              <a:solidFill>
                <a:schemeClr val="tx1"/>
              </a:solidFill>
              <a:latin typeface="Calibri" panose="020F0502020204030204" pitchFamily="34" charset="0"/>
              <a:ea typeface="MS PGothic" charset="-128"/>
              <a:cs typeface="Calibri" panose="020F0502020204030204" pitchFamily="34" charset="0"/>
            </a:endParaRPr>
          </a:p>
        </p:txBody>
      </p:sp>
      <p:pic>
        <p:nvPicPr>
          <p:cNvPr id="4099"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99613" y="0"/>
            <a:ext cx="2592387"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0" name="Straight Connector 5"/>
          <p:cNvCxnSpPr>
            <a:cxnSpLocks noChangeShapeType="1"/>
          </p:cNvCxnSpPr>
          <p:nvPr/>
        </p:nvCxnSpPr>
        <p:spPr bwMode="auto">
          <a:xfrm>
            <a:off x="591199" y="917259"/>
            <a:ext cx="1296988" cy="0"/>
          </a:xfrm>
          <a:prstGeom prst="line">
            <a:avLst/>
          </a:prstGeom>
          <a:noFill/>
          <a:ln w="73025">
            <a:solidFill>
              <a:srgbClr val="FF008B"/>
            </a:solidFill>
            <a:round/>
            <a:headEnd/>
            <a:tailEnd/>
          </a:ln>
          <a:extLst>
            <a:ext uri="{909E8E84-426E-40DD-AFC4-6F175D3DCCD1}">
              <a14:hiddenFill xmlns:a14="http://schemas.microsoft.com/office/drawing/2010/main">
                <a:noFill/>
              </a14:hiddenFill>
            </a:ext>
          </a:extLst>
        </p:spPr>
      </p:cxnSp>
      <p:pic>
        <p:nvPicPr>
          <p:cNvPr id="1026" name="Picture 2">
            <a:extLst>
              <a:ext uri="{FF2B5EF4-FFF2-40B4-BE49-F238E27FC236}">
                <a16:creationId xmlns:a16="http://schemas.microsoft.com/office/drawing/2014/main" id="{9971CBB8-3F15-C1B9-136F-1AD4362C19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0747" y="1625668"/>
            <a:ext cx="8700958" cy="4175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6757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8E240-0B30-6F4F-AF16-E04D318DF22C}"/>
              </a:ext>
            </a:extLst>
          </p:cNvPr>
          <p:cNvSpPr>
            <a:spLocks noGrp="1"/>
          </p:cNvSpPr>
          <p:nvPr>
            <p:ph type="title"/>
          </p:nvPr>
        </p:nvSpPr>
        <p:spPr>
          <a:xfrm>
            <a:off x="4965431" y="349976"/>
            <a:ext cx="6586491" cy="1286160"/>
          </a:xfrm>
        </p:spPr>
        <p:txBody>
          <a:bodyPr anchor="b">
            <a:normAutofit fontScale="90000"/>
          </a:bodyPr>
          <a:lstStyle/>
          <a:p>
            <a:r>
              <a:rPr lang="en-GB" dirty="0"/>
              <a:t>Understanding the difference culture makes</a:t>
            </a:r>
            <a:endParaRPr lang="en-US" dirty="0"/>
          </a:p>
        </p:txBody>
      </p:sp>
      <p:sp>
        <p:nvSpPr>
          <p:cNvPr id="9" name="Content Placeholder 8">
            <a:extLst>
              <a:ext uri="{FF2B5EF4-FFF2-40B4-BE49-F238E27FC236}">
                <a16:creationId xmlns:a16="http://schemas.microsoft.com/office/drawing/2014/main" id="{DB1C2D5B-BAD4-4047-AAF7-CD22E2613824}"/>
              </a:ext>
            </a:extLst>
          </p:cNvPr>
          <p:cNvSpPr>
            <a:spLocks noGrp="1"/>
          </p:cNvSpPr>
          <p:nvPr>
            <p:ph idx="1"/>
          </p:nvPr>
        </p:nvSpPr>
        <p:spPr>
          <a:xfrm>
            <a:off x="5080934" y="2605816"/>
            <a:ext cx="6031715" cy="3429223"/>
          </a:xfrm>
        </p:spPr>
        <p:txBody>
          <a:bodyPr vert="horz" lIns="0" tIns="0" rIns="0" bIns="0" rtlCol="0" anchor="t">
            <a:noAutofit/>
          </a:bodyPr>
          <a:lstStyle/>
          <a:p>
            <a:pPr>
              <a:lnSpc>
                <a:spcPct val="100000"/>
              </a:lnSpc>
            </a:pPr>
            <a:r>
              <a:rPr lang="en-GB" sz="3000" b="0" dirty="0">
                <a:latin typeface="FreightSansProBook-Regular" panose="02000606030000020004" pitchFamily="2" charset="0"/>
                <a:cs typeface="Calibri" panose="020F0502020204030204" pitchFamily="34" charset="0"/>
              </a:rPr>
              <a:t>We are building a shared understanding of the differences that arts, culture, heritage and screen make to people’s lives and to society. </a:t>
            </a:r>
          </a:p>
          <a:p>
            <a:pPr>
              <a:lnSpc>
                <a:spcPct val="100000"/>
              </a:lnSpc>
            </a:pPr>
            <a:endParaRPr lang="en-GB" sz="3000" b="0" dirty="0">
              <a:latin typeface="FreightSansProBook-Regular"/>
              <a:cs typeface="Calibri" panose="020F0502020204030204" pitchFamily="34" charset="0"/>
            </a:endParaRPr>
          </a:p>
          <a:p>
            <a:pPr>
              <a:lnSpc>
                <a:spcPct val="100000"/>
              </a:lnSpc>
            </a:pPr>
            <a:r>
              <a:rPr lang="en-GB" sz="3000" b="0" dirty="0">
                <a:latin typeface="FreightSansProBook-Regular"/>
                <a:cs typeface="Calibri"/>
              </a:rPr>
              <a:t>We want policy and practice to be based on rigorous research and evaluation.</a:t>
            </a:r>
            <a:endParaRPr lang="en-GB" sz="3000" b="0" dirty="0">
              <a:latin typeface="FreightSansProBook-Regular"/>
              <a:cs typeface="Calibri" panose="020F0502020204030204" pitchFamily="34" charset="0"/>
            </a:endParaRPr>
          </a:p>
          <a:p>
            <a:pPr>
              <a:lnSpc>
                <a:spcPct val="100000"/>
              </a:lnSpc>
            </a:pPr>
            <a:endParaRPr lang="en-GB" sz="3000" b="0" dirty="0">
              <a:latin typeface="FreightSansProBook-Regular"/>
              <a:cs typeface="Calibri" panose="020F0502020204030204" pitchFamily="34" charset="0"/>
            </a:endParaRPr>
          </a:p>
          <a:p>
            <a:pPr>
              <a:lnSpc>
                <a:spcPct val="100000"/>
              </a:lnSpc>
            </a:pPr>
            <a:endParaRPr lang="en-GB" sz="3000" b="0" dirty="0">
              <a:latin typeface="FreightSansProBook-Regular" panose="02000606030000020004" pitchFamily="2" charset="0"/>
              <a:cs typeface="Calibri" panose="020F0502020204030204" pitchFamily="34" charset="0"/>
            </a:endParaRPr>
          </a:p>
        </p:txBody>
      </p:sp>
      <p:pic>
        <p:nvPicPr>
          <p:cNvPr id="5" name="Content Placeholder 4" descr="A person holding a microphone&#10;&#10;Description automatically generated with low confidence">
            <a:extLst>
              <a:ext uri="{FF2B5EF4-FFF2-40B4-BE49-F238E27FC236}">
                <a16:creationId xmlns:a16="http://schemas.microsoft.com/office/drawing/2014/main" id="{E6319F6F-893F-7D49-9E27-3801CEB6BB7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0" y="10"/>
            <a:ext cx="4635571" cy="6857990"/>
          </a:xfrm>
          <a:prstGeom prst="rect">
            <a:avLst/>
          </a:prstGeom>
          <a:effectLst/>
        </p:spPr>
      </p:pic>
      <p:cxnSp>
        <p:nvCxnSpPr>
          <p:cNvPr id="12" name="Straight Connector 11">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0863CB"/>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473F9294-F547-254B-83F3-5367317EC865}"/>
              </a:ext>
            </a:extLst>
          </p:cNvPr>
          <p:cNvSpPr/>
          <p:nvPr/>
        </p:nvSpPr>
        <p:spPr>
          <a:xfrm>
            <a:off x="0" y="6502395"/>
            <a:ext cx="4054251"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Verdana"/>
                <a:ea typeface="+mn-ea"/>
                <a:cs typeface="+mn-cs"/>
              </a:rPr>
              <a:t>Vogue Ball, Contact Theatre. Photo: Drew Forsyth</a:t>
            </a:r>
          </a:p>
        </p:txBody>
      </p:sp>
      <p:pic>
        <p:nvPicPr>
          <p:cNvPr id="7" name="Picture 6" descr="Shape&#10;&#10;Description automatically generated with medium confidence">
            <a:extLst>
              <a:ext uri="{FF2B5EF4-FFF2-40B4-BE49-F238E27FC236}">
                <a16:creationId xmlns:a16="http://schemas.microsoft.com/office/drawing/2014/main" id="{1B73356E-9FDF-1F08-C337-517FCBFF4C76}"/>
              </a:ext>
            </a:extLst>
          </p:cNvPr>
          <p:cNvPicPr>
            <a:picLocks noChangeAspect="1"/>
          </p:cNvPicPr>
          <p:nvPr/>
        </p:nvPicPr>
        <p:blipFill>
          <a:blip r:embed="rId4"/>
          <a:stretch>
            <a:fillRect/>
          </a:stretch>
        </p:blipFill>
        <p:spPr>
          <a:xfrm>
            <a:off x="10105639" y="6337223"/>
            <a:ext cx="1798980" cy="327676"/>
          </a:xfrm>
          <a:prstGeom prst="rect">
            <a:avLst/>
          </a:prstGeom>
        </p:spPr>
      </p:pic>
    </p:spTree>
    <p:extLst>
      <p:ext uri="{BB962C8B-B14F-4D97-AF65-F5344CB8AC3E}">
        <p14:creationId xmlns:p14="http://schemas.microsoft.com/office/powerpoint/2010/main" val="1226471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1"/>
          <p:cNvSpPr>
            <a:spLocks noGrp="1"/>
          </p:cNvSpPr>
          <p:nvPr>
            <p:ph type="ctrTitle"/>
          </p:nvPr>
        </p:nvSpPr>
        <p:spPr>
          <a:xfrm>
            <a:off x="342403" y="230209"/>
            <a:ext cx="7772400" cy="897122"/>
          </a:xfrm>
        </p:spPr>
        <p:txBody>
          <a:bodyPr/>
          <a:lstStyle/>
          <a:p>
            <a:pPr algn="l">
              <a:defRPr/>
            </a:pPr>
            <a:r>
              <a:rPr lang="en-GB" sz="3516">
                <a:solidFill>
                  <a:schemeClr val="tx1"/>
                </a:solidFill>
                <a:latin typeface="Calibri" panose="020F0502020204030204" pitchFamily="34" charset="0"/>
                <a:ea typeface="Calibri" panose="020F0502020204030204" pitchFamily="34" charset="0"/>
                <a:cs typeface="Calibri" panose="020F0502020204030204" pitchFamily="34" charset="0"/>
              </a:rPr>
              <a:t>Overall conclusions</a:t>
            </a:r>
            <a:endParaRPr lang="en-GB" altLang="en-US" sz="3516">
              <a:solidFill>
                <a:schemeClr val="tx1"/>
              </a:solidFill>
              <a:latin typeface="Calibri" panose="020F0502020204030204" pitchFamily="34" charset="0"/>
              <a:ea typeface="MS PGothic" charset="-128"/>
              <a:cs typeface="Calibri" panose="020F0502020204030204" pitchFamily="34" charset="0"/>
            </a:endParaRPr>
          </a:p>
        </p:txBody>
      </p:sp>
      <p:sp>
        <p:nvSpPr>
          <p:cNvPr id="4098" name="Subtitle 2"/>
          <p:cNvSpPr>
            <a:spLocks noGrp="1"/>
          </p:cNvSpPr>
          <p:nvPr>
            <p:ph type="subTitle" idx="1"/>
          </p:nvPr>
        </p:nvSpPr>
        <p:spPr bwMode="auto">
          <a:xfrm>
            <a:off x="483046" y="1417956"/>
            <a:ext cx="6871484" cy="509703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noAutofit/>
          </a:bodyPr>
          <a:lstStyle/>
          <a:p>
            <a:pPr marL="457200" indent="-457200" algn="l">
              <a:spcBef>
                <a:spcPts val="1266"/>
              </a:spcBef>
              <a:buFont typeface="Arial" panose="020B0604020202020204" pitchFamily="34" charset="0"/>
              <a:buChar char="•"/>
              <a:tabLst>
                <a:tab pos="321457" algn="l"/>
              </a:tabLst>
            </a:pPr>
            <a:r>
              <a:rPr lang="en-GB" sz="2500">
                <a:solidFill>
                  <a:schemeClr val="tx1"/>
                </a:solidFill>
                <a:latin typeface="Calibri" panose="020F0502020204030204" pitchFamily="34" charset="0"/>
                <a:cs typeface="Calibri" panose="020F0502020204030204" pitchFamily="34" charset="0"/>
              </a:rPr>
              <a:t>Established method to examine audience response</a:t>
            </a:r>
          </a:p>
          <a:p>
            <a:pPr marL="457200" indent="-457200" algn="l">
              <a:spcBef>
                <a:spcPts val="1266"/>
              </a:spcBef>
              <a:buFont typeface="Arial" panose="020B0604020202020204" pitchFamily="34" charset="0"/>
              <a:buChar char="•"/>
              <a:tabLst>
                <a:tab pos="321457" algn="l"/>
              </a:tabLst>
            </a:pPr>
            <a:r>
              <a:rPr lang="en-GB" sz="2500">
                <a:solidFill>
                  <a:schemeClr val="tx1"/>
                </a:solidFill>
                <a:latin typeface="Calibri" panose="020F0502020204030204" pitchFamily="34" charset="0"/>
                <a:cs typeface="Calibri" panose="020F0502020204030204" pitchFamily="34" charset="0"/>
              </a:rPr>
              <a:t>Evidence that the live music experience is different to recorded performance</a:t>
            </a:r>
          </a:p>
          <a:p>
            <a:pPr marL="457200" indent="-457200" algn="l">
              <a:spcBef>
                <a:spcPts val="1266"/>
              </a:spcBef>
              <a:buFont typeface="Arial" panose="020B0604020202020204" pitchFamily="34" charset="0"/>
              <a:buChar char="•"/>
              <a:tabLst>
                <a:tab pos="321457" algn="l"/>
              </a:tabLst>
            </a:pPr>
            <a:r>
              <a:rPr lang="en-GB" sz="2500">
                <a:solidFill>
                  <a:schemeClr val="tx1"/>
                </a:solidFill>
                <a:latin typeface="Calibri" panose="020F0502020204030204" pitchFamily="34" charset="0"/>
                <a:cs typeface="Calibri" panose="020F0502020204030204" pitchFamily="34" charset="0"/>
              </a:rPr>
              <a:t>More work needed on responses to different recorded / livestreamed formats</a:t>
            </a:r>
          </a:p>
          <a:p>
            <a:pPr marL="457200" indent="-457200" algn="l">
              <a:spcBef>
                <a:spcPts val="1266"/>
              </a:spcBef>
              <a:buFont typeface="Arial" panose="020B0604020202020204" pitchFamily="34" charset="0"/>
              <a:buChar char="•"/>
              <a:tabLst>
                <a:tab pos="321457" algn="l"/>
              </a:tabLst>
            </a:pPr>
            <a:r>
              <a:rPr lang="en-GB" sz="2500">
                <a:solidFill>
                  <a:schemeClr val="tx1"/>
                </a:solidFill>
                <a:latin typeface="Calibri" panose="020F0502020204030204" pitchFamily="34" charset="0"/>
                <a:cs typeface="Calibri" panose="020F0502020204030204" pitchFamily="34" charset="0"/>
              </a:rPr>
              <a:t>Live music is essentially a shared experience, can this be recreated online?</a:t>
            </a:r>
          </a:p>
          <a:p>
            <a:pPr marL="457200" indent="-457200" algn="l">
              <a:spcBef>
                <a:spcPts val="1266"/>
              </a:spcBef>
              <a:buFont typeface="Arial" panose="020B0604020202020204" pitchFamily="34" charset="0"/>
              <a:buChar char="•"/>
              <a:tabLst>
                <a:tab pos="321457" algn="l"/>
              </a:tabLst>
            </a:pPr>
            <a:r>
              <a:rPr lang="en-GB" sz="2500" i="1">
                <a:solidFill>
                  <a:schemeClr val="tx1"/>
                </a:solidFill>
                <a:latin typeface="Calibri" panose="020F0502020204030204" pitchFamily="34" charset="0"/>
                <a:cs typeface="Calibri" panose="020F0502020204030204" pitchFamily="34" charset="0"/>
              </a:rPr>
              <a:t>Should</a:t>
            </a:r>
            <a:r>
              <a:rPr lang="en-GB" sz="2500">
                <a:solidFill>
                  <a:schemeClr val="tx1"/>
                </a:solidFill>
                <a:latin typeface="Calibri" panose="020F0502020204030204" pitchFamily="34" charset="0"/>
                <a:cs typeface="Calibri" panose="020F0502020204030204" pitchFamily="34" charset="0"/>
              </a:rPr>
              <a:t> digital engagement replicate live experience, or is this a different medium, to be conceived and delivered and engaged with differently, fundamentally?</a:t>
            </a:r>
          </a:p>
          <a:p>
            <a:pPr marL="457200" indent="-457200" algn="l">
              <a:spcBef>
                <a:spcPts val="1266"/>
              </a:spcBef>
              <a:buFont typeface="Arial" panose="020B0604020202020204" pitchFamily="34" charset="0"/>
              <a:buChar char="•"/>
              <a:tabLst>
                <a:tab pos="321457" algn="l"/>
              </a:tabLst>
            </a:pPr>
            <a:endParaRPr lang="en-GB" sz="2500">
              <a:solidFill>
                <a:schemeClr val="tx1"/>
              </a:solidFill>
              <a:latin typeface="Calibri" panose="020F0502020204030204" pitchFamily="34" charset="0"/>
              <a:cs typeface="Calibri" panose="020F0502020204030204" pitchFamily="34" charset="0"/>
            </a:endParaRPr>
          </a:p>
          <a:p>
            <a:pPr marL="778634" lvl="1" indent="-321457" algn="l">
              <a:spcBef>
                <a:spcPts val="1266"/>
              </a:spcBef>
              <a:buFont typeface="Arial" panose="020B0604020202020204" pitchFamily="34" charset="0"/>
              <a:buChar char="•"/>
              <a:defRPr/>
            </a:pPr>
            <a:endParaRPr lang="en-GB" altLang="en-US" sz="2500">
              <a:latin typeface="Calibri" panose="020F0502020204030204" pitchFamily="34" charset="0"/>
              <a:cs typeface="Calibri" panose="020F0502020204030204" pitchFamily="34" charset="0"/>
            </a:endParaRPr>
          </a:p>
          <a:p>
            <a:pPr marL="321457" indent="-321457" algn="l">
              <a:spcBef>
                <a:spcPts val="1266"/>
              </a:spcBef>
              <a:buFont typeface="Arial" panose="020B0604020202020204" pitchFamily="34" charset="0"/>
              <a:buChar char="•"/>
              <a:defRPr/>
            </a:pPr>
            <a:endParaRPr lang="en-GB" altLang="en-US" sz="2500">
              <a:solidFill>
                <a:schemeClr val="tx1"/>
              </a:solidFill>
              <a:latin typeface="Calibri" panose="020F0502020204030204" pitchFamily="34" charset="0"/>
              <a:cs typeface="Calibri" panose="020F0502020204030204" pitchFamily="34" charset="0"/>
            </a:endParaRPr>
          </a:p>
        </p:txBody>
      </p:sp>
      <p:pic>
        <p:nvPicPr>
          <p:cNvPr id="4099"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99613" y="0"/>
            <a:ext cx="2592387"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0" name="Straight Connector 5"/>
          <p:cNvCxnSpPr>
            <a:cxnSpLocks noChangeShapeType="1"/>
          </p:cNvCxnSpPr>
          <p:nvPr/>
        </p:nvCxnSpPr>
        <p:spPr bwMode="auto">
          <a:xfrm>
            <a:off x="483045" y="936923"/>
            <a:ext cx="1296988" cy="0"/>
          </a:xfrm>
          <a:prstGeom prst="line">
            <a:avLst/>
          </a:prstGeom>
          <a:noFill/>
          <a:ln w="73025">
            <a:solidFill>
              <a:srgbClr val="FF008B"/>
            </a:solidFill>
            <a:round/>
            <a:headEnd/>
            <a:tailEnd/>
          </a:ln>
          <a:extLst>
            <a:ext uri="{909E8E84-426E-40DD-AFC4-6F175D3DCCD1}">
              <a14:hiddenFill xmlns:a14="http://schemas.microsoft.com/office/drawing/2010/main">
                <a:noFill/>
              </a14:hiddenFill>
            </a:ext>
          </a:extLst>
        </p:spPr>
      </p:cxnSp>
      <p:pic>
        <p:nvPicPr>
          <p:cNvPr id="3" name="Picture 2">
            <a:extLst>
              <a:ext uri="{FF2B5EF4-FFF2-40B4-BE49-F238E27FC236}">
                <a16:creationId xmlns:a16="http://schemas.microsoft.com/office/drawing/2014/main" id="{AFFE7A84-E3B2-DBE1-DCEF-34EF7E5663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2869" y="1413860"/>
            <a:ext cx="3825846" cy="510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4079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1"/>
          <p:cNvSpPr>
            <a:spLocks noGrp="1"/>
          </p:cNvSpPr>
          <p:nvPr>
            <p:ph type="ctrTitle"/>
          </p:nvPr>
        </p:nvSpPr>
        <p:spPr>
          <a:xfrm>
            <a:off x="2209800" y="1181174"/>
            <a:ext cx="7772400" cy="1470025"/>
          </a:xfrm>
        </p:spPr>
        <p:txBody>
          <a:bodyPr/>
          <a:lstStyle/>
          <a:p>
            <a:pPr>
              <a:defRPr/>
            </a:pPr>
            <a:r>
              <a:rPr lang="en-GB" sz="7031">
                <a:solidFill>
                  <a:schemeClr val="tx1"/>
                </a:solidFill>
                <a:latin typeface="Calibri" panose="020F0502020204030204" pitchFamily="34" charset="0"/>
              </a:rPr>
              <a:t>Thank you!</a:t>
            </a:r>
            <a:endParaRPr lang="en-GB" altLang="en-US" sz="7031">
              <a:solidFill>
                <a:schemeClr val="tx1">
                  <a:lumMod val="95000"/>
                  <a:lumOff val="5000"/>
                </a:schemeClr>
              </a:solidFill>
              <a:latin typeface="Calibri" panose="020F0502020204030204" pitchFamily="34" charset="0"/>
              <a:ea typeface="MS PGothic" charset="-128"/>
              <a:cs typeface="FoundryFormSans-Book" charset="0"/>
            </a:endParaRPr>
          </a:p>
        </p:txBody>
      </p:sp>
      <p:sp>
        <p:nvSpPr>
          <p:cNvPr id="4098" name="Subtitle 2"/>
          <p:cNvSpPr>
            <a:spLocks noGrp="1"/>
          </p:cNvSpPr>
          <p:nvPr>
            <p:ph type="subTitle" idx="1"/>
          </p:nvPr>
        </p:nvSpPr>
        <p:spPr bwMode="auto">
          <a:xfrm>
            <a:off x="2209800" y="2684210"/>
            <a:ext cx="7606203" cy="276185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noAutofit/>
          </a:bodyPr>
          <a:lstStyle/>
          <a:p>
            <a:pPr>
              <a:defRPr/>
            </a:pPr>
            <a:r>
              <a:rPr lang="nl-NL" altLang="en-US" sz="2109">
                <a:solidFill>
                  <a:schemeClr val="tx1"/>
                </a:solidFill>
                <a:latin typeface="Calibri" panose="020F0502020204030204" pitchFamily="34" charset="0"/>
                <a:hlinkClick r:id="rId3"/>
              </a:rPr>
              <a:t>B.Walmsley@leeds.ac.uk</a:t>
            </a:r>
          </a:p>
          <a:p>
            <a:pPr>
              <a:defRPr/>
            </a:pPr>
            <a:r>
              <a:rPr lang="en-GB" altLang="en-US" sz="2109">
                <a:solidFill>
                  <a:schemeClr val="tx1"/>
                </a:solidFill>
                <a:latin typeface="Calibri" panose="020F0502020204030204" pitchFamily="34" charset="0"/>
                <a:hlinkClick r:id="rId3"/>
              </a:rPr>
              <a:t>MThomas@manchestercamerata.com</a:t>
            </a:r>
            <a:endParaRPr lang="nl-NL" altLang="en-US" sz="2109">
              <a:solidFill>
                <a:schemeClr val="tx1"/>
              </a:solidFill>
              <a:latin typeface="Calibri" panose="020F0502020204030204" pitchFamily="34" charset="0"/>
              <a:hlinkClick r:id="rId3"/>
            </a:endParaRPr>
          </a:p>
          <a:p>
            <a:pPr>
              <a:defRPr/>
            </a:pPr>
            <a:r>
              <a:rPr lang="en-GB" altLang="en-US" sz="2109">
                <a:solidFill>
                  <a:schemeClr val="tx1"/>
                </a:solidFill>
                <a:latin typeface="Calibri" panose="020F0502020204030204" pitchFamily="34" charset="0"/>
                <a:hlinkClick r:id="rId3"/>
              </a:rPr>
              <a:t>Michelle.Phillips@rncm.ac.uk</a:t>
            </a:r>
            <a:endParaRPr lang="en-GB" altLang="en-US" sz="2109">
              <a:solidFill>
                <a:schemeClr val="tx1"/>
              </a:solidFill>
              <a:latin typeface="Calibri" panose="020F0502020204030204" pitchFamily="34" charset="0"/>
            </a:endParaRPr>
          </a:p>
          <a:p>
            <a:pPr>
              <a:defRPr/>
            </a:pPr>
            <a:endParaRPr lang="en-GB" altLang="en-US" sz="2109">
              <a:solidFill>
                <a:schemeClr val="tx1"/>
              </a:solidFill>
              <a:latin typeface="Calibri" panose="020F0502020204030204" pitchFamily="34" charset="0"/>
            </a:endParaRPr>
          </a:p>
          <a:p>
            <a:pPr>
              <a:defRPr/>
            </a:pPr>
            <a:endParaRPr lang="en-GB" altLang="en-US" sz="2109">
              <a:solidFill>
                <a:schemeClr val="tx1"/>
              </a:solidFill>
              <a:latin typeface="Calibri" panose="020F0502020204030204" pitchFamily="34" charset="0"/>
            </a:endParaRPr>
          </a:p>
          <a:p>
            <a:pPr>
              <a:defRPr/>
            </a:pPr>
            <a:endParaRPr lang="en-GB" altLang="en-US" sz="2109">
              <a:solidFill>
                <a:schemeClr val="tx1"/>
              </a:solidFill>
              <a:latin typeface="Calibri" panose="020F0502020204030204" pitchFamily="34" charset="0"/>
            </a:endParaRPr>
          </a:p>
        </p:txBody>
      </p:sp>
      <p:pic>
        <p:nvPicPr>
          <p:cNvPr id="4099" name="Picture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99613" y="21419"/>
            <a:ext cx="2592387"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0" name="Straight Connector 5"/>
          <p:cNvCxnSpPr>
            <a:cxnSpLocks noChangeShapeType="1"/>
          </p:cNvCxnSpPr>
          <p:nvPr/>
        </p:nvCxnSpPr>
        <p:spPr bwMode="auto">
          <a:xfrm>
            <a:off x="5375275" y="2548012"/>
            <a:ext cx="1296988" cy="0"/>
          </a:xfrm>
          <a:prstGeom prst="line">
            <a:avLst/>
          </a:prstGeom>
          <a:noFill/>
          <a:ln w="73025">
            <a:solidFill>
              <a:srgbClr val="FF008B"/>
            </a:solidFill>
            <a:round/>
            <a:headEnd/>
            <a:tailEnd/>
          </a:ln>
          <a:extLst>
            <a:ext uri="{909E8E84-426E-40DD-AFC4-6F175D3DCCD1}">
              <a14:hiddenFill xmlns:a14="http://schemas.microsoft.com/office/drawing/2010/main">
                <a:noFill/>
              </a14:hiddenFill>
            </a:ext>
          </a:extLst>
        </p:spPr>
      </p:cxnSp>
      <p:sp>
        <p:nvSpPr>
          <p:cNvPr id="2" name="TextBox 1">
            <a:extLst>
              <a:ext uri="{FF2B5EF4-FFF2-40B4-BE49-F238E27FC236}">
                <a16:creationId xmlns:a16="http://schemas.microsoft.com/office/drawing/2014/main" id="{FF3450E5-9B59-0247-944D-2B17130BD441}"/>
              </a:ext>
            </a:extLst>
          </p:cNvPr>
          <p:cNvSpPr txBox="1"/>
          <p:nvPr/>
        </p:nvSpPr>
        <p:spPr>
          <a:xfrm>
            <a:off x="835742" y="4621544"/>
            <a:ext cx="6142000" cy="1390637"/>
          </a:xfrm>
          <a:prstGeom prst="rect">
            <a:avLst/>
          </a:prstGeom>
          <a:noFill/>
        </p:spPr>
        <p:txBody>
          <a:bodyPr wrap="square" rtlCol="0">
            <a:spAutoFit/>
          </a:bodyPr>
          <a:lstStyle/>
          <a:p>
            <a:pPr>
              <a:defRPr/>
            </a:pPr>
            <a:r>
              <a:rPr lang="en-GB" altLang="en-US" sz="2109">
                <a:latin typeface="Calibri" panose="020F0502020204030204" pitchFamily="34" charset="0"/>
              </a:rPr>
              <a:t>Thanks to collaborators: Jason Taylor, Duncan Williams, Bruno Fazenda, Ioanna Filippidi, Josie Kearney, Stephen Ball, Sam Roberts, Xie He and to all participants</a:t>
            </a:r>
          </a:p>
        </p:txBody>
      </p:sp>
      <p:pic>
        <p:nvPicPr>
          <p:cNvPr id="3074" name="Picture 2">
            <a:extLst>
              <a:ext uri="{FF2B5EF4-FFF2-40B4-BE49-F238E27FC236}">
                <a16:creationId xmlns:a16="http://schemas.microsoft.com/office/drawing/2014/main" id="{D1A8A52F-5990-96BF-7A1F-4680C8C9EF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926" y="82334"/>
            <a:ext cx="3545611" cy="2659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a:extLst>
              <a:ext uri="{FF2B5EF4-FFF2-40B4-BE49-F238E27FC236}">
                <a16:creationId xmlns:a16="http://schemas.microsoft.com/office/drawing/2014/main" id="{A34A8E03-1D76-D29C-8E6C-4713D1060A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73907" y="3750039"/>
            <a:ext cx="4016586" cy="3012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7700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1"/>
          <p:cNvSpPr>
            <a:spLocks noGrp="1"/>
          </p:cNvSpPr>
          <p:nvPr>
            <p:ph type="ctrTitle"/>
          </p:nvPr>
        </p:nvSpPr>
        <p:spPr>
          <a:xfrm>
            <a:off x="481012" y="441846"/>
            <a:ext cx="7772400" cy="897122"/>
          </a:xfrm>
        </p:spPr>
        <p:txBody>
          <a:bodyPr/>
          <a:lstStyle/>
          <a:p>
            <a:pPr algn="l">
              <a:defRPr/>
            </a:pPr>
            <a:r>
              <a:rPr lang="en-GB" sz="3516">
                <a:solidFill>
                  <a:schemeClr val="tx1"/>
                </a:solidFill>
                <a:latin typeface="Calibri" panose="020F0502020204030204" pitchFamily="34" charset="0"/>
                <a:ea typeface="Calibri" panose="020F0502020204030204" pitchFamily="34" charset="0"/>
                <a:cs typeface="Calibri" panose="020F0502020204030204" pitchFamily="34" charset="0"/>
              </a:rPr>
              <a:t>References</a:t>
            </a:r>
            <a:endParaRPr lang="en-GB" altLang="en-US" sz="3516">
              <a:solidFill>
                <a:schemeClr val="tx1"/>
              </a:solidFill>
              <a:latin typeface="Calibri" panose="020F0502020204030204" pitchFamily="34" charset="0"/>
              <a:ea typeface="MS PGothic" charset="-128"/>
              <a:cs typeface="Calibri" panose="020F0502020204030204" pitchFamily="34" charset="0"/>
            </a:endParaRPr>
          </a:p>
        </p:txBody>
      </p:sp>
      <p:pic>
        <p:nvPicPr>
          <p:cNvPr id="4099"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99613" y="0"/>
            <a:ext cx="2592387"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0" name="Straight Connector 5"/>
          <p:cNvCxnSpPr>
            <a:cxnSpLocks noChangeShapeType="1"/>
          </p:cNvCxnSpPr>
          <p:nvPr/>
        </p:nvCxnSpPr>
        <p:spPr bwMode="auto">
          <a:xfrm>
            <a:off x="647824" y="1347497"/>
            <a:ext cx="1296988" cy="0"/>
          </a:xfrm>
          <a:prstGeom prst="line">
            <a:avLst/>
          </a:prstGeom>
          <a:noFill/>
          <a:ln w="73025">
            <a:solidFill>
              <a:srgbClr val="FF008B"/>
            </a:solidFill>
            <a:round/>
            <a:headEnd/>
            <a:tailEnd/>
          </a:ln>
          <a:extLst>
            <a:ext uri="{909E8E84-426E-40DD-AFC4-6F175D3DCCD1}">
              <a14:hiddenFill xmlns:a14="http://schemas.microsoft.com/office/drawing/2010/main">
                <a:noFill/>
              </a14:hiddenFill>
            </a:ext>
          </a:extLst>
        </p:spPr>
      </p:cxnSp>
      <p:sp>
        <p:nvSpPr>
          <p:cNvPr id="2" name="Subtitle 1">
            <a:extLst>
              <a:ext uri="{FF2B5EF4-FFF2-40B4-BE49-F238E27FC236}">
                <a16:creationId xmlns:a16="http://schemas.microsoft.com/office/drawing/2014/main" id="{874644E9-309F-6B16-24E2-A88064B70BDC}"/>
              </a:ext>
            </a:extLst>
          </p:cNvPr>
          <p:cNvSpPr>
            <a:spLocks noGrp="1" noChangeArrowheads="1"/>
          </p:cNvSpPr>
          <p:nvPr>
            <p:ph type="subTitle" idx="1"/>
          </p:nvPr>
        </p:nvSpPr>
        <p:spPr bwMode="auto">
          <a:xfrm>
            <a:off x="647824" y="1833563"/>
            <a:ext cx="10620813" cy="4559197"/>
          </a:xfrm>
          <a:prstGeom prst="rect">
            <a:avLst/>
          </a:prstGeom>
          <a:noFill/>
          <a:ln w="9525">
            <a:noFill/>
            <a:miter lim="800000"/>
            <a:headEnd/>
            <a:tailEnd/>
          </a:ln>
        </p:spPr>
        <p:txBody>
          <a:bodyPr wrap="square">
            <a:spAutoFit/>
          </a:bodyPr>
          <a:lstStyle/>
          <a:p>
            <a:pPr marL="342900" indent="-342900">
              <a:spcAft>
                <a:spcPts val="422"/>
              </a:spcAft>
              <a:buFont typeface="Arial" panose="020B0604020202020204" pitchFamily="34" charset="0"/>
              <a:buChar char="•"/>
            </a:pPr>
            <a:r>
              <a:rPr lang="en-GB" sz="2000">
                <a:solidFill>
                  <a:schemeClr val="tx1"/>
                </a:solidFill>
                <a:latin typeface="Calibri" panose="020F0502020204030204" pitchFamily="34" charset="0"/>
                <a:cs typeface="Calibri" panose="020F0502020204030204" pitchFamily="34" charset="0"/>
              </a:rPr>
              <a:t>O’Neill, K., &amp; Egermann, H. (2022). Development of the Social Experience of a Concert Scales (SECS): The Social Experience of a Live Western Art Music Concert Influences People's Overall Enjoyment of an Event but not Their Emotional Response to the Music. Music &amp; Science, 5.</a:t>
            </a:r>
          </a:p>
          <a:p>
            <a:pPr marL="342900" indent="-342900">
              <a:spcAft>
                <a:spcPts val="422"/>
              </a:spcAft>
              <a:buFont typeface="Arial" panose="020B0604020202020204" pitchFamily="34" charset="0"/>
              <a:buChar char="•"/>
            </a:pPr>
            <a:r>
              <a:rPr lang="en-GB" sz="2000">
                <a:solidFill>
                  <a:schemeClr val="tx1"/>
                </a:solidFill>
                <a:latin typeface="Calibri" panose="020F0502020204030204" pitchFamily="34" charset="0"/>
                <a:cs typeface="Calibri" panose="020F0502020204030204" pitchFamily="34" charset="0"/>
              </a:rPr>
              <a:t>Onderdijk, K. E., Swarbrick, D., Van </a:t>
            </a:r>
            <a:r>
              <a:rPr lang="en-GB" sz="2000" err="1">
                <a:solidFill>
                  <a:schemeClr val="tx1"/>
                </a:solidFill>
                <a:latin typeface="Calibri" panose="020F0502020204030204" pitchFamily="34" charset="0"/>
                <a:cs typeface="Calibri" panose="020F0502020204030204" pitchFamily="34" charset="0"/>
              </a:rPr>
              <a:t>Kerrebroeck</a:t>
            </a:r>
            <a:r>
              <a:rPr lang="en-GB" sz="2000">
                <a:solidFill>
                  <a:schemeClr val="tx1"/>
                </a:solidFill>
                <a:latin typeface="Calibri" panose="020F0502020204030204" pitchFamily="34" charset="0"/>
                <a:cs typeface="Calibri" panose="020F0502020204030204" pitchFamily="34" charset="0"/>
              </a:rPr>
              <a:t>, B., </a:t>
            </a:r>
            <a:r>
              <a:rPr lang="en-GB" sz="2000" err="1">
                <a:solidFill>
                  <a:schemeClr val="tx1"/>
                </a:solidFill>
                <a:latin typeface="Calibri" panose="020F0502020204030204" pitchFamily="34" charset="0"/>
                <a:cs typeface="Calibri" panose="020F0502020204030204" pitchFamily="34" charset="0"/>
              </a:rPr>
              <a:t>Mantei</a:t>
            </a:r>
            <a:r>
              <a:rPr lang="en-GB" sz="2000">
                <a:solidFill>
                  <a:schemeClr val="tx1"/>
                </a:solidFill>
                <a:latin typeface="Calibri" panose="020F0502020204030204" pitchFamily="34" charset="0"/>
                <a:cs typeface="Calibri" panose="020F0502020204030204" pitchFamily="34" charset="0"/>
              </a:rPr>
              <a:t>, M., Vuoskoski, J. K., </a:t>
            </a:r>
            <a:r>
              <a:rPr lang="en-GB" sz="2000" err="1">
                <a:solidFill>
                  <a:schemeClr val="tx1"/>
                </a:solidFill>
                <a:latin typeface="Calibri" panose="020F0502020204030204" pitchFamily="34" charset="0"/>
                <a:cs typeface="Calibri" panose="020F0502020204030204" pitchFamily="34" charset="0"/>
              </a:rPr>
              <a:t>Maes</a:t>
            </a:r>
            <a:r>
              <a:rPr lang="en-GB" sz="2000">
                <a:solidFill>
                  <a:schemeClr val="tx1"/>
                </a:solidFill>
                <a:latin typeface="Calibri" panose="020F0502020204030204" pitchFamily="34" charset="0"/>
                <a:cs typeface="Calibri" panose="020F0502020204030204" pitchFamily="34" charset="0"/>
              </a:rPr>
              <a:t>, P. J., and Leman, M. (2021). Livestream experiments: the role of COVID-19, agency, presence, and social context in facilitating social connectedness. </a:t>
            </a:r>
            <a:r>
              <a:rPr lang="en-GB" sz="2000" i="1">
                <a:solidFill>
                  <a:schemeClr val="tx1"/>
                </a:solidFill>
                <a:latin typeface="Calibri" panose="020F0502020204030204" pitchFamily="34" charset="0"/>
                <a:cs typeface="Calibri" panose="020F0502020204030204" pitchFamily="34" charset="0"/>
              </a:rPr>
              <a:t>Frontiers in psychology</a:t>
            </a:r>
            <a:r>
              <a:rPr lang="en-GB" sz="2000">
                <a:solidFill>
                  <a:schemeClr val="tx1"/>
                </a:solidFill>
                <a:latin typeface="Calibri" panose="020F0502020204030204" pitchFamily="34" charset="0"/>
                <a:cs typeface="Calibri" panose="020F0502020204030204" pitchFamily="34" charset="0"/>
              </a:rPr>
              <a:t>, </a:t>
            </a:r>
            <a:r>
              <a:rPr lang="en-GB" sz="2000" i="1">
                <a:solidFill>
                  <a:schemeClr val="tx1"/>
                </a:solidFill>
                <a:latin typeface="Calibri" panose="020F0502020204030204" pitchFamily="34" charset="0"/>
                <a:cs typeface="Calibri" panose="020F0502020204030204" pitchFamily="34" charset="0"/>
              </a:rPr>
              <a:t>12</a:t>
            </a:r>
            <a:r>
              <a:rPr lang="en-GB" sz="2000">
                <a:solidFill>
                  <a:schemeClr val="tx1"/>
                </a:solidFill>
                <a:latin typeface="Calibri" panose="020F0502020204030204" pitchFamily="34" charset="0"/>
                <a:cs typeface="Calibri" panose="020F0502020204030204" pitchFamily="34" charset="0"/>
              </a:rPr>
              <a:t>, 1741.</a:t>
            </a:r>
          </a:p>
          <a:p>
            <a:pPr marL="342900" indent="-342900">
              <a:lnSpc>
                <a:spcPct val="106000"/>
              </a:lnSpc>
              <a:spcAft>
                <a:spcPts val="422"/>
              </a:spcAft>
              <a:buFont typeface="Arial" panose="020B0604020202020204" pitchFamily="34" charset="0"/>
              <a:buChar char="•"/>
            </a:pPr>
            <a:r>
              <a:rPr lang="en-GB" sz="2000">
                <a:solidFill>
                  <a:schemeClr val="tx1"/>
                </a:solidFill>
                <a:latin typeface="Calibri" panose="020F0502020204030204" pitchFamily="34" charset="0"/>
                <a:cs typeface="Calibri" panose="020F0502020204030204" pitchFamily="34" charset="0"/>
              </a:rPr>
              <a:t>Phillips, M., and Krause, A., Audiences of the future – how can streamed music performance replicate the live music experience? </a:t>
            </a:r>
            <a:r>
              <a:rPr lang="en-GB" sz="2000" i="1">
                <a:solidFill>
                  <a:schemeClr val="tx1"/>
                </a:solidFill>
                <a:latin typeface="Calibri" panose="020F0502020204030204" pitchFamily="34" charset="0"/>
                <a:cs typeface="Calibri" panose="020F0502020204030204" pitchFamily="34" charset="0"/>
              </a:rPr>
              <a:t>MCICM Futuring Classical Music </a:t>
            </a:r>
            <a:r>
              <a:rPr lang="en-GB" sz="2000">
                <a:solidFill>
                  <a:schemeClr val="tx1"/>
                </a:solidFill>
                <a:latin typeface="Calibri" panose="020F0502020204030204" pitchFamily="34" charset="0"/>
                <a:cs typeface="Calibri" panose="020F0502020204030204" pitchFamily="34" charset="0"/>
              </a:rPr>
              <a:t>edited collection, forthcoming.</a:t>
            </a:r>
          </a:p>
          <a:p>
            <a:pPr marL="342900" indent="-342900">
              <a:spcAft>
                <a:spcPts val="422"/>
              </a:spcAft>
              <a:buFont typeface="Arial" panose="020B0604020202020204" pitchFamily="34" charset="0"/>
              <a:buChar char="•"/>
            </a:pPr>
            <a:r>
              <a:rPr lang="en-GB" sz="2000">
                <a:solidFill>
                  <a:schemeClr val="tx1"/>
                </a:solidFill>
                <a:latin typeface="Calibri" panose="020F0502020204030204" pitchFamily="34" charset="0"/>
                <a:cs typeface="Calibri" panose="020F0502020204030204" pitchFamily="34" charset="0"/>
              </a:rPr>
              <a:t>Rendell, J. (2021). Staying in, rocking out: Online live music portal shows during the coronavirus pandemic. </a:t>
            </a:r>
            <a:r>
              <a:rPr lang="en-GB" sz="2000" i="1">
                <a:solidFill>
                  <a:schemeClr val="tx1"/>
                </a:solidFill>
                <a:latin typeface="Calibri" panose="020F0502020204030204" pitchFamily="34" charset="0"/>
                <a:cs typeface="Calibri" panose="020F0502020204030204" pitchFamily="34" charset="0"/>
              </a:rPr>
              <a:t>Convergence</a:t>
            </a:r>
            <a:r>
              <a:rPr lang="en-GB" sz="2000">
                <a:solidFill>
                  <a:schemeClr val="tx1"/>
                </a:solidFill>
                <a:latin typeface="Calibri" panose="020F0502020204030204" pitchFamily="34" charset="0"/>
                <a:cs typeface="Calibri" panose="020F0502020204030204" pitchFamily="34" charset="0"/>
              </a:rPr>
              <a:t>, </a:t>
            </a:r>
            <a:r>
              <a:rPr lang="en-GB" sz="2000" i="1">
                <a:solidFill>
                  <a:schemeClr val="tx1"/>
                </a:solidFill>
                <a:latin typeface="Calibri" panose="020F0502020204030204" pitchFamily="34" charset="0"/>
                <a:cs typeface="Calibri" panose="020F0502020204030204" pitchFamily="34" charset="0"/>
              </a:rPr>
              <a:t>27</a:t>
            </a:r>
            <a:r>
              <a:rPr lang="en-GB" sz="2000">
                <a:solidFill>
                  <a:schemeClr val="tx1"/>
                </a:solidFill>
                <a:latin typeface="Calibri" panose="020F0502020204030204" pitchFamily="34" charset="0"/>
                <a:cs typeface="Calibri" panose="020F0502020204030204" pitchFamily="34" charset="0"/>
              </a:rPr>
              <a:t>(4), 1092-1111.</a:t>
            </a:r>
          </a:p>
          <a:p>
            <a:pPr marL="342900" indent="-342900">
              <a:spcAft>
                <a:spcPts val="422"/>
              </a:spcAft>
              <a:buFont typeface="Arial" panose="020B0604020202020204" pitchFamily="34" charset="0"/>
              <a:buChar char="•"/>
            </a:pPr>
            <a:r>
              <a:rPr lang="en-GB" sz="2000">
                <a:solidFill>
                  <a:schemeClr val="tx1"/>
                </a:solidFill>
                <a:latin typeface="Calibri" panose="020F0502020204030204" pitchFamily="34" charset="0"/>
                <a:cs typeface="Calibri" panose="020F0502020204030204" pitchFamily="34" charset="0"/>
              </a:rPr>
              <a:t>Tsangaris, M. (2020). The eternal course of live music: Views and experiences of an audience. </a:t>
            </a:r>
            <a:r>
              <a:rPr lang="en-GB" sz="2000" i="1">
                <a:solidFill>
                  <a:schemeClr val="tx1"/>
                </a:solidFill>
                <a:latin typeface="Calibri" panose="020F0502020204030204" pitchFamily="34" charset="0"/>
                <a:cs typeface="Calibri" panose="020F0502020204030204" pitchFamily="34" charset="0"/>
              </a:rPr>
              <a:t>The Future of Live Music</a:t>
            </a:r>
            <a:r>
              <a:rPr lang="en-GB" sz="2000">
                <a:solidFill>
                  <a:schemeClr val="tx1"/>
                </a:solidFill>
                <a:latin typeface="Calibri" panose="020F0502020204030204" pitchFamily="34" charset="0"/>
                <a:cs typeface="Calibri" panose="020F0502020204030204" pitchFamily="34" charset="0"/>
              </a:rPr>
              <a:t> (New York, Bloomsbury)</a:t>
            </a:r>
          </a:p>
        </p:txBody>
      </p:sp>
    </p:spTree>
    <p:extLst>
      <p:ext uri="{BB962C8B-B14F-4D97-AF65-F5344CB8AC3E}">
        <p14:creationId xmlns:p14="http://schemas.microsoft.com/office/powerpoint/2010/main" val="1543690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E8BC31C4-F081-A74E-9864-61002CA452A0}"/>
              </a:ext>
            </a:extLst>
          </p:cNvPr>
          <p:cNvSpPr txBox="1"/>
          <p:nvPr/>
        </p:nvSpPr>
        <p:spPr>
          <a:xfrm>
            <a:off x="504825" y="516151"/>
            <a:ext cx="6958466"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Georgia"/>
                <a:ea typeface="+mn-ea"/>
                <a:cs typeface="+mn-cs"/>
              </a:rPr>
              <a:t>40</a:t>
            </a:r>
            <a:r>
              <a:rPr kumimoji="0" lang="en-US" sz="4400" b="0" i="0" u="none" strike="noStrike" kern="1200" cap="none" spc="0" normalizeH="0" baseline="0" noProof="0">
                <a:ln>
                  <a:noFill/>
                </a:ln>
                <a:effectLst/>
                <a:uLnTx/>
                <a:uFillTx/>
                <a:latin typeface="Georgia"/>
                <a:ea typeface="+mn-ea"/>
                <a:cs typeface="+mn-cs"/>
              </a:rPr>
              <a:t> sector affiliate partners</a:t>
            </a:r>
            <a:endParaRPr kumimoji="0" lang="en-US" sz="4400" b="1" i="0" u="none" strike="noStrike" kern="1200" cap="none" spc="0" normalizeH="0" baseline="0" noProof="0">
              <a:ln>
                <a:noFill/>
              </a:ln>
              <a:effectLst/>
              <a:uLnTx/>
              <a:uFillTx/>
              <a:latin typeface="Georgia"/>
              <a:ea typeface="+mn-ea"/>
              <a:cs typeface="+mn-cs"/>
            </a:endParaRPr>
          </a:p>
        </p:txBody>
      </p:sp>
      <p:sp>
        <p:nvSpPr>
          <p:cNvPr id="2" name="TextBox 1">
            <a:extLst>
              <a:ext uri="{FF2B5EF4-FFF2-40B4-BE49-F238E27FC236}">
                <a16:creationId xmlns:a16="http://schemas.microsoft.com/office/drawing/2014/main" id="{0F2D7CDC-E02B-C947-9E34-75A770285EDC}"/>
              </a:ext>
            </a:extLst>
          </p:cNvPr>
          <p:cNvSpPr txBox="1"/>
          <p:nvPr/>
        </p:nvSpPr>
        <p:spPr>
          <a:xfrm>
            <a:off x="504825" y="1905513"/>
            <a:ext cx="10953751" cy="3170099"/>
          </a:xfrm>
          <a:prstGeom prst="rect">
            <a:avLst/>
          </a:prstGeom>
          <a:noFill/>
        </p:spPr>
        <p:txBody>
          <a:bodyPr wrap="square" lIns="91440" tIns="45720" rIns="91440" bIns="45720" rtlCol="0" anchor="t">
            <a:spAutoFit/>
          </a:bodyPr>
          <a:lstStyle/>
          <a:p>
            <a:pPr marR="0" lvl="0"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effectLst/>
                <a:uLnTx/>
                <a:uFillTx/>
                <a:latin typeface="FreightSansProBook-Regular" panose="02000606030000020004" pitchFamily="2" charset="0"/>
                <a:cs typeface="Calibri"/>
              </a:rPr>
              <a:t>Aesop, Arts Marketing Association, Arts Fundraising &amp; Philanthropy, Association of British Orchestras, BBC Research &amp; Development, BFI, Bradford 2025, British Library, Campaign for the Arts, Chief Cultural and Leisure Officers Association, Contemporary Visual Arts Network, Coventry 2021, Creative Ageing Development Agency, Creative &amp; Cultural Skills, Creative Lives, Cultural Learning Alliance, Culture Counts, Culture Forum North, Culture Health &amp; Wellbeing Alliance, Eden Court Theatre, Galway 2020 &amp; NUI Galway, Happy Museum, Historic England, Imperial War Museum, Leeds 2023, Leeds City Council </a:t>
            </a:r>
            <a:br>
              <a:rPr lang="en-US" sz="2000" dirty="0">
                <a:latin typeface="FreightSansProBook-Regular" panose="02000606030000020004" pitchFamily="2" charset="0"/>
                <a:cs typeface="Calibri"/>
              </a:rPr>
            </a:br>
            <a:r>
              <a:rPr kumimoji="0" lang="en-US" sz="2000" b="0" i="0" u="none" strike="noStrike" kern="1200" cap="none" spc="0" normalizeH="0" baseline="0" noProof="0" dirty="0">
                <a:ln>
                  <a:noFill/>
                </a:ln>
                <a:effectLst/>
                <a:uLnTx/>
                <a:uFillTx/>
                <a:latin typeface="FreightSansProBook-Regular" panose="02000606030000020004" pitchFamily="2" charset="0"/>
                <a:cs typeface="Calibri"/>
              </a:rPr>
              <a:t>(Culture &amp; Sport), Museums Association, National Centre for Creative Health, National Theatre, National Theatre Scotland, National Theatre Wales, Natural History Museum, </a:t>
            </a:r>
            <a:r>
              <a:rPr kumimoji="0" lang="en-US" sz="2000" b="0" i="0" u="none" strike="noStrike" kern="1200" cap="none" spc="0" normalizeH="0" baseline="0" noProof="0" dirty="0" err="1">
                <a:ln>
                  <a:noFill/>
                </a:ln>
                <a:effectLst/>
                <a:uLnTx/>
                <a:uFillTx/>
                <a:latin typeface="FreightSansProBook-Regular" panose="02000606030000020004" pitchFamily="2" charset="0"/>
                <a:cs typeface="Calibri"/>
              </a:rPr>
              <a:t>OneDance</a:t>
            </a:r>
            <a:r>
              <a:rPr kumimoji="0" lang="en-US" sz="2000" b="0" i="0" u="none" strike="noStrike" kern="1200" cap="none" spc="0" normalizeH="0" baseline="0" noProof="0" dirty="0">
                <a:ln>
                  <a:noFill/>
                </a:ln>
                <a:effectLst/>
                <a:uLnTx/>
                <a:uFillTx/>
                <a:latin typeface="FreightSansProBook-Regular" panose="02000606030000020004" pitchFamily="2" charset="0"/>
                <a:cs typeface="Calibri"/>
              </a:rPr>
              <a:t> UK, Opera North / DARE, Royal Society of Arts, Scottish Contemporary Art Network, Science Museum, Tate, Thrive, Visitor Studies Group.</a:t>
            </a:r>
          </a:p>
        </p:txBody>
      </p:sp>
      <p:pic>
        <p:nvPicPr>
          <p:cNvPr id="5" name="Picture 4" descr="Shape&#10;&#10;Description automatically generated with medium confidence">
            <a:extLst>
              <a:ext uri="{FF2B5EF4-FFF2-40B4-BE49-F238E27FC236}">
                <a16:creationId xmlns:a16="http://schemas.microsoft.com/office/drawing/2014/main" id="{3F93E6BD-9576-5565-1CFF-769386923B88}"/>
              </a:ext>
            </a:extLst>
          </p:cNvPr>
          <p:cNvPicPr>
            <a:picLocks noChangeAspect="1"/>
          </p:cNvPicPr>
          <p:nvPr/>
        </p:nvPicPr>
        <p:blipFill>
          <a:blip r:embed="rId3"/>
          <a:stretch>
            <a:fillRect/>
          </a:stretch>
        </p:blipFill>
        <p:spPr>
          <a:xfrm>
            <a:off x="10105639" y="6337223"/>
            <a:ext cx="1798980" cy="327676"/>
          </a:xfrm>
          <a:prstGeom prst="rect">
            <a:avLst/>
          </a:prstGeom>
        </p:spPr>
      </p:pic>
      <p:cxnSp>
        <p:nvCxnSpPr>
          <p:cNvPr id="11" name="Straight Connector 10">
            <a:extLst>
              <a:ext uri="{FF2B5EF4-FFF2-40B4-BE49-F238E27FC236}">
                <a16:creationId xmlns:a16="http://schemas.microsoft.com/office/drawing/2014/main" id="{5DA605FD-1BF9-AA38-C94C-F956C569D865}"/>
              </a:ext>
            </a:extLst>
          </p:cNvPr>
          <p:cNvCxnSpPr/>
          <p:nvPr/>
        </p:nvCxnSpPr>
        <p:spPr>
          <a:xfrm>
            <a:off x="603148" y="1564950"/>
            <a:ext cx="6958466"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3" name="Picture 2" descr="Shape, circle&#10;&#10;Description automatically generated">
            <a:extLst>
              <a:ext uri="{FF2B5EF4-FFF2-40B4-BE49-F238E27FC236}">
                <a16:creationId xmlns:a16="http://schemas.microsoft.com/office/drawing/2014/main" id="{BB76D40C-84C1-7AB0-1A3C-3FDA8123D4CB}"/>
              </a:ext>
            </a:extLst>
          </p:cNvPr>
          <p:cNvPicPr>
            <a:picLocks noChangeAspect="1"/>
          </p:cNvPicPr>
          <p:nvPr/>
        </p:nvPicPr>
        <p:blipFill>
          <a:blip r:embed="rId4"/>
          <a:stretch>
            <a:fillRect/>
          </a:stretch>
        </p:blipFill>
        <p:spPr>
          <a:xfrm>
            <a:off x="10616739" y="-2012358"/>
            <a:ext cx="3150521" cy="3034299"/>
          </a:xfrm>
          <a:prstGeom prst="rect">
            <a:avLst/>
          </a:prstGeom>
        </p:spPr>
      </p:pic>
      <p:pic>
        <p:nvPicPr>
          <p:cNvPr id="4" name="Picture 3" descr="Shape, circle&#10;&#10;Description automatically generated">
            <a:extLst>
              <a:ext uri="{FF2B5EF4-FFF2-40B4-BE49-F238E27FC236}">
                <a16:creationId xmlns:a16="http://schemas.microsoft.com/office/drawing/2014/main" id="{54FB4897-1BF8-82A3-C142-529DE1387DB3}"/>
              </a:ext>
            </a:extLst>
          </p:cNvPr>
          <p:cNvPicPr>
            <a:picLocks noChangeAspect="1"/>
          </p:cNvPicPr>
          <p:nvPr/>
        </p:nvPicPr>
        <p:blipFill>
          <a:blip r:embed="rId4"/>
          <a:stretch>
            <a:fillRect/>
          </a:stretch>
        </p:blipFill>
        <p:spPr>
          <a:xfrm>
            <a:off x="-1950037" y="5954816"/>
            <a:ext cx="3150521" cy="3034299"/>
          </a:xfrm>
          <a:prstGeom prst="rect">
            <a:avLst/>
          </a:prstGeom>
        </p:spPr>
      </p:pic>
    </p:spTree>
    <p:extLst>
      <p:ext uri="{BB962C8B-B14F-4D97-AF65-F5344CB8AC3E}">
        <p14:creationId xmlns:p14="http://schemas.microsoft.com/office/powerpoint/2010/main" val="4111082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BC881-A8A6-8D42-8F85-A0AF7469B75E}"/>
              </a:ext>
            </a:extLst>
          </p:cNvPr>
          <p:cNvSpPr>
            <a:spLocks noGrp="1"/>
          </p:cNvSpPr>
          <p:nvPr>
            <p:ph type="title"/>
          </p:nvPr>
        </p:nvSpPr>
        <p:spPr>
          <a:xfrm>
            <a:off x="504825" y="448129"/>
            <a:ext cx="3297847" cy="770475"/>
          </a:xfrm>
        </p:spPr>
        <p:txBody>
          <a:bodyPr/>
          <a:lstStyle/>
          <a:p>
            <a:r>
              <a:rPr lang="en-US"/>
              <a:t>Evaluation</a:t>
            </a:r>
          </a:p>
        </p:txBody>
      </p:sp>
      <p:sp>
        <p:nvSpPr>
          <p:cNvPr id="3" name="Content Placeholder 2">
            <a:extLst>
              <a:ext uri="{FF2B5EF4-FFF2-40B4-BE49-F238E27FC236}">
                <a16:creationId xmlns:a16="http://schemas.microsoft.com/office/drawing/2014/main" id="{DA3DB0A4-E0E6-E846-91CB-5E3D4F1998E2}"/>
              </a:ext>
            </a:extLst>
          </p:cNvPr>
          <p:cNvSpPr>
            <a:spLocks noGrp="1"/>
          </p:cNvSpPr>
          <p:nvPr>
            <p:ph idx="1"/>
          </p:nvPr>
        </p:nvSpPr>
        <p:spPr>
          <a:xfrm>
            <a:off x="360492" y="1253613"/>
            <a:ext cx="6368415" cy="5477306"/>
          </a:xfrm>
        </p:spPr>
        <p:txBody>
          <a:bodyPr vert="horz" lIns="0" tIns="0" rIns="0" bIns="0" rtlCol="0" anchor="t">
            <a:noAutofit/>
          </a:bodyPr>
          <a:lstStyle/>
          <a:p>
            <a:pPr marL="467995" lvl="2" indent="-285750">
              <a:buFont typeface="Wingdings" panose="05000000000000000000" pitchFamily="2" charset="2"/>
              <a:buChar char="Ø"/>
            </a:pPr>
            <a:endParaRPr lang="en-GB" sz="2400" b="1" dirty="0">
              <a:latin typeface="FreightSansProBook-Regular" panose="02000606030000020004" pitchFamily="2" charset="0"/>
              <a:cs typeface="Calibri"/>
            </a:endParaRPr>
          </a:p>
          <a:p>
            <a:pPr marL="467995" lvl="2" indent="-285750">
              <a:buFont typeface="Wingdings" panose="05000000000000000000" pitchFamily="2" charset="2"/>
              <a:buChar char="Ø"/>
            </a:pPr>
            <a:r>
              <a:rPr lang="en-GB" sz="2400" dirty="0">
                <a:latin typeface="FreightSansProBook-Regular"/>
                <a:cs typeface="Calibri"/>
              </a:rPr>
              <a:t>Dedicated </a:t>
            </a:r>
            <a:r>
              <a:rPr lang="en-GB" sz="2400" b="1" dirty="0">
                <a:latin typeface="FreightSansProBook-Regular"/>
                <a:cs typeface="Calibri"/>
              </a:rPr>
              <a:t>events programme</a:t>
            </a:r>
          </a:p>
          <a:p>
            <a:pPr marL="467995" lvl="2" indent="-285750">
              <a:buFont typeface="Wingdings" panose="05000000000000000000" pitchFamily="2" charset="2"/>
              <a:buChar char="Ø"/>
            </a:pPr>
            <a:endParaRPr lang="en-GB" sz="2400" b="1" dirty="0">
              <a:latin typeface="FreightSansProBook-Regular" panose="02000606030000020004" pitchFamily="2" charset="0"/>
              <a:cs typeface="Calibri"/>
            </a:endParaRPr>
          </a:p>
          <a:p>
            <a:pPr marL="467995" lvl="2" indent="-285750">
              <a:buFont typeface="Wingdings" panose="05000000000000000000" pitchFamily="2" charset="2"/>
              <a:buChar char="Ø"/>
            </a:pPr>
            <a:r>
              <a:rPr lang="en-GB" sz="2400" dirty="0">
                <a:latin typeface="FreightSansProBook-Regular" panose="02000606030000020004" pitchFamily="2" charset="0"/>
                <a:cs typeface="Calibri"/>
              </a:rPr>
              <a:t>A free massive online open course (</a:t>
            </a:r>
            <a:r>
              <a:rPr lang="en-GB" sz="2400" b="1" dirty="0">
                <a:latin typeface="FreightSansProBook-Regular" panose="02000606030000020004" pitchFamily="2" charset="0"/>
                <a:cs typeface="Calibri"/>
              </a:rPr>
              <a:t>MOOC</a:t>
            </a:r>
            <a:r>
              <a:rPr lang="en-GB" sz="2400" dirty="0">
                <a:latin typeface="FreightSansProBook-Regular" panose="02000606030000020004" pitchFamily="2" charset="0"/>
                <a:cs typeface="Calibri"/>
              </a:rPr>
              <a:t>) </a:t>
            </a:r>
            <a:br>
              <a:rPr lang="en-GB" sz="2400" dirty="0">
                <a:latin typeface="FreightSansProBook-Regular" panose="02000606030000020004" pitchFamily="2" charset="0"/>
                <a:cs typeface="Calibri"/>
              </a:rPr>
            </a:br>
            <a:r>
              <a:rPr lang="en-GB" sz="2400" dirty="0">
                <a:latin typeface="FreightSansProBook-Regular" panose="02000606030000020004" pitchFamily="2" charset="0"/>
                <a:cs typeface="Calibri"/>
              </a:rPr>
              <a:t>in 2023</a:t>
            </a:r>
          </a:p>
          <a:p>
            <a:pPr marL="467995" lvl="2" indent="-285750">
              <a:buFont typeface="Wingdings" panose="05000000000000000000" pitchFamily="2" charset="2"/>
              <a:buChar char="Ø"/>
            </a:pPr>
            <a:endParaRPr lang="en-GB" sz="2400" dirty="0">
              <a:latin typeface="FreightSansProBook-Regular" panose="02000606030000020004" pitchFamily="2" charset="0"/>
              <a:cs typeface="Calibri"/>
            </a:endParaRPr>
          </a:p>
          <a:p>
            <a:pPr marL="467995" lvl="2" indent="-285750">
              <a:buFont typeface="Wingdings" panose="05000000000000000000" pitchFamily="2" charset="2"/>
              <a:buChar char="Ø"/>
            </a:pPr>
            <a:r>
              <a:rPr lang="en-GB" sz="2400" b="1" dirty="0">
                <a:latin typeface="FreightSansProBook-Regular"/>
                <a:cs typeface="Calibri"/>
              </a:rPr>
              <a:t>Cultural Evaluation Network LinkedIn </a:t>
            </a:r>
            <a:r>
              <a:rPr lang="en-GB" sz="2400" dirty="0">
                <a:latin typeface="FreightSansProBook-Regular"/>
                <a:cs typeface="Calibri"/>
              </a:rPr>
              <a:t>group</a:t>
            </a:r>
            <a:endParaRPr lang="en-GB" sz="2400" dirty="0">
              <a:latin typeface="FreightSansProBook-Regular" panose="02000606030000020004" pitchFamily="2" charset="0"/>
              <a:cs typeface="Calibri"/>
            </a:endParaRPr>
          </a:p>
          <a:p>
            <a:pPr marL="525145" lvl="2" indent="-342900"/>
            <a:endParaRPr lang="en-GB" sz="2400" dirty="0">
              <a:latin typeface="FreightSansProBook-Regular" panose="02000606030000020004" pitchFamily="2" charset="0"/>
              <a:cs typeface="Calibri"/>
            </a:endParaRPr>
          </a:p>
          <a:p>
            <a:pPr marL="467995" lvl="2" indent="-285750">
              <a:buFont typeface="Wingdings" pitchFamily="2" charset="2"/>
              <a:buChar char="Ø"/>
            </a:pPr>
            <a:r>
              <a:rPr lang="en-GB" sz="2400" dirty="0">
                <a:latin typeface="FreightSansProBook-Regular" panose="02000606030000020004" pitchFamily="2" charset="0"/>
                <a:cs typeface="Calibri"/>
              </a:rPr>
              <a:t>Our co-developed </a:t>
            </a:r>
            <a:r>
              <a:rPr lang="en-GB" sz="2400" b="1" dirty="0">
                <a:latin typeface="FreightSansProBook-Regular" panose="02000606030000020004" pitchFamily="2" charset="0"/>
                <a:cs typeface="Calibri"/>
              </a:rPr>
              <a:t>Evaluation Principles</a:t>
            </a:r>
          </a:p>
          <a:p>
            <a:pPr marL="467995" lvl="2" indent="-285750">
              <a:buFont typeface="Wingdings" pitchFamily="2" charset="2"/>
              <a:buChar char="Ø"/>
            </a:pPr>
            <a:endParaRPr lang="en-GB" sz="1800" dirty="0">
              <a:cs typeface="Calibri"/>
            </a:endParaRPr>
          </a:p>
        </p:txBody>
      </p:sp>
      <p:pic>
        <p:nvPicPr>
          <p:cNvPr id="5" name="Picture 4" descr="A picture containing text, floor, indoor, window&#10;&#10;Description automatically generated">
            <a:extLst>
              <a:ext uri="{FF2B5EF4-FFF2-40B4-BE49-F238E27FC236}">
                <a16:creationId xmlns:a16="http://schemas.microsoft.com/office/drawing/2014/main" id="{B0F9A067-56B7-004A-8A19-80AEE538E59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317"/>
          <a:stretch/>
        </p:blipFill>
        <p:spPr>
          <a:xfrm>
            <a:off x="7105905" y="-6021"/>
            <a:ext cx="5440426" cy="3663622"/>
          </a:xfrm>
          <a:prstGeom prst="rect">
            <a:avLst/>
          </a:prstGeom>
        </p:spPr>
      </p:pic>
      <p:sp>
        <p:nvSpPr>
          <p:cNvPr id="8" name="TextBox 7">
            <a:extLst>
              <a:ext uri="{FF2B5EF4-FFF2-40B4-BE49-F238E27FC236}">
                <a16:creationId xmlns:a16="http://schemas.microsoft.com/office/drawing/2014/main" id="{655F932F-41A3-5B45-98E5-73E90627B635}"/>
              </a:ext>
            </a:extLst>
          </p:cNvPr>
          <p:cNvSpPr txBox="1"/>
          <p:nvPr/>
        </p:nvSpPr>
        <p:spPr>
          <a:xfrm>
            <a:off x="7285303" y="3676005"/>
            <a:ext cx="6098582"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FreightSansProBook-Regular"/>
                <a:ea typeface="+mn-ea"/>
                <a:cs typeface="+mn-cs"/>
              </a:rPr>
              <a:t>Who Are </a:t>
            </a:r>
            <a:r>
              <a:rPr kumimoji="0" lang="en-GB" sz="1200" b="0" i="0" u="none" strike="noStrike" kern="1200" cap="none" spc="0" normalizeH="0" baseline="0" noProof="0" dirty="0" err="1">
                <a:ln>
                  <a:noFill/>
                </a:ln>
                <a:solidFill>
                  <a:prstClr val="black"/>
                </a:solidFill>
                <a:effectLst/>
                <a:uLnTx/>
                <a:uFillTx/>
                <a:latin typeface="FreightSansProBook-Regular"/>
                <a:ea typeface="+mn-ea"/>
                <a:cs typeface="+mn-cs"/>
              </a:rPr>
              <a:t>Ya</a:t>
            </a:r>
            <a:r>
              <a:rPr kumimoji="0" lang="en-GB" sz="1200" b="0" i="0" u="none" strike="noStrike" kern="1200" cap="none" spc="0" normalizeH="0" baseline="0" noProof="0" dirty="0">
                <a:ln>
                  <a:noFill/>
                </a:ln>
                <a:solidFill>
                  <a:prstClr val="black"/>
                </a:solidFill>
                <a:effectLst/>
                <a:uLnTx/>
                <a:uFillTx/>
                <a:latin typeface="FreightSansProBook-Regular"/>
                <a:ea typeface="+mn-ea"/>
                <a:cs typeface="+mn-cs"/>
              </a:rPr>
              <a:t>? Tate Exchange. Dan Weill Photography</a:t>
            </a:r>
            <a:endParaRPr kumimoji="0" lang="en-GB" sz="1200" b="0" i="0" u="none" strike="noStrike" kern="1200" cap="none" spc="0" normalizeH="0" baseline="0" noProof="0" dirty="0">
              <a:ln>
                <a:noFill/>
              </a:ln>
              <a:solidFill>
                <a:prstClr val="black"/>
              </a:solidFill>
              <a:effectLst/>
              <a:uLnTx/>
              <a:uFillTx/>
              <a:latin typeface="Verdana"/>
              <a:ea typeface="+mn-ea"/>
              <a:cs typeface="+mn-cs"/>
            </a:endParaRPr>
          </a:p>
        </p:txBody>
      </p:sp>
      <p:pic>
        <p:nvPicPr>
          <p:cNvPr id="7" name="Graphic 6" descr="Group brainstorm with solid fill">
            <a:extLst>
              <a:ext uri="{FF2B5EF4-FFF2-40B4-BE49-F238E27FC236}">
                <a16:creationId xmlns:a16="http://schemas.microsoft.com/office/drawing/2014/main" id="{13D9C366-B0F9-AD48-A40A-93E5B75216F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426966" y="4535337"/>
            <a:ext cx="1199868" cy="1199868"/>
          </a:xfrm>
          <a:prstGeom prst="rect">
            <a:avLst/>
          </a:prstGeom>
        </p:spPr>
      </p:pic>
      <p:sp>
        <p:nvSpPr>
          <p:cNvPr id="10" name="TextBox 9">
            <a:extLst>
              <a:ext uri="{FF2B5EF4-FFF2-40B4-BE49-F238E27FC236}">
                <a16:creationId xmlns:a16="http://schemas.microsoft.com/office/drawing/2014/main" id="{2B59C270-FCDC-0D4D-A57E-D1138C809BC1}"/>
              </a:ext>
            </a:extLst>
          </p:cNvPr>
          <p:cNvSpPr txBox="1"/>
          <p:nvPr/>
        </p:nvSpPr>
        <p:spPr>
          <a:xfrm>
            <a:off x="8810104" y="4821948"/>
            <a:ext cx="32047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16ADE"/>
                </a:solidFill>
                <a:effectLst/>
                <a:uLnTx/>
                <a:uFillTx/>
                <a:latin typeface="Calibri" panose="020F0502020204030204" pitchFamily="34" charset="0"/>
                <a:ea typeface="+mn-ea"/>
                <a:cs typeface="Calibri" panose="020F0502020204030204" pitchFamily="34" charset="0"/>
              </a:rPr>
              <a:t>46</a:t>
            </a:r>
            <a:r>
              <a:rPr kumimoji="0" lang="en-US" sz="1800" b="0" i="0" u="none" strike="noStrike" kern="1200" cap="none" spc="0" normalizeH="0" baseline="0" noProof="0" dirty="0">
                <a:ln>
                  <a:noFill/>
                </a:ln>
                <a:solidFill>
                  <a:srgbClr val="116ADE"/>
                </a:solidFill>
                <a:effectLst/>
                <a:uLnTx/>
                <a:uFillTx/>
                <a:latin typeface="Calibri" panose="020F0502020204030204" pitchFamily="34" charset="0"/>
                <a:ea typeface="+mn-ea"/>
                <a:cs typeface="Calibri" panose="020F0502020204030204" pitchFamily="34" charset="0"/>
              </a:rPr>
              <a:t> sector leaders have joined our evaluation working group</a:t>
            </a:r>
          </a:p>
        </p:txBody>
      </p:sp>
      <p:pic>
        <p:nvPicPr>
          <p:cNvPr id="12" name="Picture 11" descr="Shape&#10;&#10;Description automatically generated with medium confidence">
            <a:extLst>
              <a:ext uri="{FF2B5EF4-FFF2-40B4-BE49-F238E27FC236}">
                <a16:creationId xmlns:a16="http://schemas.microsoft.com/office/drawing/2014/main" id="{4EC728AD-DDDF-30F2-7291-A6A336C82870}"/>
              </a:ext>
            </a:extLst>
          </p:cNvPr>
          <p:cNvPicPr>
            <a:picLocks noChangeAspect="1"/>
          </p:cNvPicPr>
          <p:nvPr/>
        </p:nvPicPr>
        <p:blipFill>
          <a:blip r:embed="rId6"/>
          <a:stretch>
            <a:fillRect/>
          </a:stretch>
        </p:blipFill>
        <p:spPr>
          <a:xfrm>
            <a:off x="10105639" y="6337223"/>
            <a:ext cx="1798980" cy="327676"/>
          </a:xfrm>
          <a:prstGeom prst="rect">
            <a:avLst/>
          </a:prstGeom>
        </p:spPr>
      </p:pic>
      <p:cxnSp>
        <p:nvCxnSpPr>
          <p:cNvPr id="20" name="Straight Connector 19">
            <a:extLst>
              <a:ext uri="{FF2B5EF4-FFF2-40B4-BE49-F238E27FC236}">
                <a16:creationId xmlns:a16="http://schemas.microsoft.com/office/drawing/2014/main" id="{4EF7058D-3EE5-AEC3-AF00-8C23BA1CCED2}"/>
              </a:ext>
            </a:extLst>
          </p:cNvPr>
          <p:cNvCxnSpPr>
            <a:cxnSpLocks/>
          </p:cNvCxnSpPr>
          <p:nvPr/>
        </p:nvCxnSpPr>
        <p:spPr>
          <a:xfrm>
            <a:off x="504825" y="1236108"/>
            <a:ext cx="4581271"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3144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6E94CB4-DA4E-6AF2-ABCC-E501847B422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20540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F8117-7D76-8FF6-7E9E-FF38EF35F5D0}"/>
              </a:ext>
            </a:extLst>
          </p:cNvPr>
          <p:cNvSpPr>
            <a:spLocks noGrp="1"/>
          </p:cNvSpPr>
          <p:nvPr>
            <p:ph type="title"/>
          </p:nvPr>
        </p:nvSpPr>
        <p:spPr>
          <a:xfrm>
            <a:off x="520390" y="452844"/>
            <a:ext cx="10034399" cy="724792"/>
          </a:xfrm>
        </p:spPr>
        <p:txBody>
          <a:bodyPr/>
          <a:lstStyle/>
          <a:p>
            <a:r>
              <a:rPr lang="en-GB"/>
              <a:t>Collaborate</a:t>
            </a:r>
          </a:p>
        </p:txBody>
      </p:sp>
      <p:sp>
        <p:nvSpPr>
          <p:cNvPr id="5" name="TextBox 4">
            <a:extLst>
              <a:ext uri="{FF2B5EF4-FFF2-40B4-BE49-F238E27FC236}">
                <a16:creationId xmlns:a16="http://schemas.microsoft.com/office/drawing/2014/main" id="{E24D1172-2278-34A1-7970-AB8AE38CDD0B}"/>
              </a:ext>
            </a:extLst>
          </p:cNvPr>
          <p:cNvSpPr txBox="1"/>
          <p:nvPr/>
        </p:nvSpPr>
        <p:spPr>
          <a:xfrm>
            <a:off x="189290" y="1622580"/>
            <a:ext cx="6530498" cy="4143891"/>
          </a:xfrm>
          <a:prstGeom prst="rect">
            <a:avLst/>
          </a:prstGeom>
          <a:noFill/>
        </p:spPr>
        <p:txBody>
          <a:bodyPr wrap="square">
            <a:spAutoFit/>
          </a:bodyPr>
          <a:lstStyle/>
          <a:p>
            <a:pPr marL="503238" indent="-285750" fontAlgn="base">
              <a:lnSpc>
                <a:spcPct val="150000"/>
              </a:lnSpc>
              <a:spcBef>
                <a:spcPts val="600"/>
              </a:spcBef>
              <a:buFont typeface="Wingdings" pitchFamily="2" charset="2"/>
              <a:buChar char="Ø"/>
            </a:pPr>
            <a:r>
              <a:rPr lang="en-GB" sz="2400" b="0" i="0" u="none" strike="noStrike" dirty="0">
                <a:solidFill>
                  <a:srgbClr val="000000"/>
                </a:solidFill>
                <a:effectLst/>
                <a:latin typeface="FreightSansProBook-Regular" panose="02000606030000020004" pitchFamily="2" charset="0"/>
                <a:ea typeface="Verdana" panose="020B0604030504040204" pitchFamily="34" charset="0"/>
                <a:cs typeface="Verdana" panose="020B0604030504040204" pitchFamily="34" charset="0"/>
              </a:rPr>
              <a:t>Our open-call funding programme</a:t>
            </a:r>
          </a:p>
          <a:p>
            <a:pPr marL="503238" indent="-285750" fontAlgn="base">
              <a:lnSpc>
                <a:spcPct val="150000"/>
              </a:lnSpc>
              <a:spcBef>
                <a:spcPts val="600"/>
              </a:spcBef>
              <a:buFont typeface="Wingdings" pitchFamily="2" charset="2"/>
              <a:buChar char="Ø"/>
            </a:pPr>
            <a:r>
              <a:rPr lang="en-GB" sz="2400" dirty="0">
                <a:solidFill>
                  <a:srgbClr val="000000"/>
                </a:solidFill>
                <a:latin typeface="FreightSansProBook-Regular" panose="02000606030000020004" pitchFamily="2" charset="0"/>
                <a:ea typeface="Verdana" panose="020B0604030504040204" pitchFamily="34" charset="0"/>
                <a:cs typeface="Verdana" panose="020B0604030504040204" pitchFamily="34" charset="0"/>
              </a:rPr>
              <a:t>Supporting </a:t>
            </a:r>
            <a:r>
              <a:rPr lang="en-GB" sz="2400" b="1" i="0" u="none" strike="noStrike" dirty="0">
                <a:solidFill>
                  <a:srgbClr val="000000"/>
                </a:solidFill>
                <a:effectLst/>
                <a:latin typeface="FreightSansProBook-Regular" panose="02000606030000020004" pitchFamily="2" charset="0"/>
                <a:ea typeface="Verdana" panose="020B0604030504040204" pitchFamily="34" charset="0"/>
                <a:cs typeface="Verdana" panose="020B0604030504040204" pitchFamily="34" charset="0"/>
              </a:rPr>
              <a:t>collaborative research projects </a:t>
            </a:r>
            <a:r>
              <a:rPr lang="en-GB" sz="2400" b="0" i="0" u="none" strike="noStrike" dirty="0">
                <a:solidFill>
                  <a:srgbClr val="000000"/>
                </a:solidFill>
                <a:effectLst/>
                <a:latin typeface="FreightSansProBook-Regular" panose="02000606030000020004" pitchFamily="2" charset="0"/>
                <a:ea typeface="Verdana" panose="020B0604030504040204" pitchFamily="34" charset="0"/>
                <a:cs typeface="Verdana" panose="020B0604030504040204" pitchFamily="34" charset="0"/>
              </a:rPr>
              <a:t>between cultural sector partners and academic researchers</a:t>
            </a:r>
          </a:p>
          <a:p>
            <a:pPr marL="503238" indent="-285750" fontAlgn="base">
              <a:lnSpc>
                <a:spcPct val="150000"/>
              </a:lnSpc>
              <a:spcBef>
                <a:spcPts val="600"/>
              </a:spcBef>
              <a:buFont typeface="Wingdings" pitchFamily="2" charset="2"/>
              <a:buChar char="Ø"/>
            </a:pPr>
            <a:r>
              <a:rPr lang="en-GB" sz="2400" dirty="0">
                <a:solidFill>
                  <a:srgbClr val="000000"/>
                </a:solidFill>
                <a:latin typeface="FreightSansProBook-Regular" panose="02000606030000020004" pitchFamily="2" charset="0"/>
                <a:ea typeface="Verdana" panose="020B0604030504040204" pitchFamily="34" charset="0"/>
                <a:cs typeface="Verdana" panose="020B0604030504040204" pitchFamily="34" charset="0"/>
              </a:rPr>
              <a:t>Investigating </a:t>
            </a:r>
            <a:r>
              <a:rPr lang="en-GB" sz="2400" dirty="0">
                <a:solidFill>
                  <a:srgbClr val="000000"/>
                </a:solidFill>
                <a:latin typeface="FreightSansProBook-Regular" panose="02000606030000020004" pitchFamily="2" charset="0"/>
                <a:ea typeface="Verdana" panose="020B0604030504040204" pitchFamily="34" charset="0"/>
              </a:rPr>
              <a:t>under-explored, sector-driven questions of cultural value</a:t>
            </a:r>
            <a:endParaRPr lang="en-GB" sz="2400" dirty="0">
              <a:solidFill>
                <a:srgbClr val="000000"/>
              </a:solidFill>
              <a:latin typeface="FreightSansProBook-Regular" panose="02000606030000020004" pitchFamily="2" charset="0"/>
              <a:ea typeface="Verdana" panose="020B0604030504040204" pitchFamily="34" charset="0"/>
              <a:cs typeface="Verdana" panose="020B0604030504040204" pitchFamily="34" charset="0"/>
            </a:endParaRPr>
          </a:p>
          <a:p>
            <a:pPr marL="503238" indent="-285750" fontAlgn="base">
              <a:lnSpc>
                <a:spcPct val="150000"/>
              </a:lnSpc>
              <a:spcBef>
                <a:spcPts val="600"/>
              </a:spcBef>
              <a:buFont typeface="Wingdings" pitchFamily="2" charset="2"/>
              <a:buChar char="Ø"/>
            </a:pPr>
            <a:r>
              <a:rPr lang="en-GB" sz="2400" b="0" i="0" u="none" strike="noStrike" dirty="0">
                <a:solidFill>
                  <a:srgbClr val="000000"/>
                </a:solidFill>
                <a:effectLst/>
                <a:latin typeface="FreightSansProBook-Regular" panose="02000606030000020004" pitchFamily="2" charset="0"/>
                <a:ea typeface="Verdana" panose="020B0604030504040204" pitchFamily="34" charset="0"/>
                <a:cs typeface="Verdana" panose="020B0604030504040204" pitchFamily="34" charset="0"/>
              </a:rPr>
              <a:t>Collaborate offers £200,000 </a:t>
            </a:r>
            <a:r>
              <a:rPr lang="en-GB" sz="2400" dirty="0">
                <a:solidFill>
                  <a:srgbClr val="000000"/>
                </a:solidFill>
                <a:latin typeface="FreightSansProBook-Regular" panose="02000606030000020004" pitchFamily="2" charset="0"/>
                <a:ea typeface="Verdana" panose="020B0604030504040204" pitchFamily="34" charset="0"/>
                <a:cs typeface="Verdana" panose="020B0604030504040204" pitchFamily="34" charset="0"/>
              </a:rPr>
              <a:t>in o</a:t>
            </a:r>
            <a:r>
              <a:rPr lang="en-GB" sz="2400" b="0" i="0" u="none" strike="noStrike" dirty="0">
                <a:solidFill>
                  <a:srgbClr val="000000"/>
                </a:solidFill>
                <a:effectLst/>
                <a:latin typeface="FreightSansProBook-Regular" panose="02000606030000020004" pitchFamily="2" charset="0"/>
                <a:ea typeface="Verdana" panose="020B0604030504040204" pitchFamily="34" charset="0"/>
                <a:cs typeface="Verdana" panose="020B0604030504040204" pitchFamily="34" charset="0"/>
              </a:rPr>
              <a:t>verall funding</a:t>
            </a:r>
          </a:p>
        </p:txBody>
      </p:sp>
      <p:pic>
        <p:nvPicPr>
          <p:cNvPr id="7" name="Picture 6" descr="A group of people playing instruments&#10;&#10;Description automatically generated with medium confidence">
            <a:extLst>
              <a:ext uri="{FF2B5EF4-FFF2-40B4-BE49-F238E27FC236}">
                <a16:creationId xmlns:a16="http://schemas.microsoft.com/office/drawing/2014/main" id="{0ED94BFD-5311-70F2-DC4C-190904D47539}"/>
              </a:ext>
            </a:extLst>
          </p:cNvPr>
          <p:cNvPicPr>
            <a:picLocks noChangeAspect="1"/>
          </p:cNvPicPr>
          <p:nvPr/>
        </p:nvPicPr>
        <p:blipFill>
          <a:blip r:embed="rId3"/>
          <a:stretch>
            <a:fillRect/>
          </a:stretch>
        </p:blipFill>
        <p:spPr>
          <a:xfrm>
            <a:off x="7570839" y="-1448586"/>
            <a:ext cx="5535561" cy="8306586"/>
          </a:xfrm>
          <a:prstGeom prst="rect">
            <a:avLst/>
          </a:prstGeom>
        </p:spPr>
      </p:pic>
      <p:sp>
        <p:nvSpPr>
          <p:cNvPr id="18" name="Rectangle 17">
            <a:extLst>
              <a:ext uri="{FF2B5EF4-FFF2-40B4-BE49-F238E27FC236}">
                <a16:creationId xmlns:a16="http://schemas.microsoft.com/office/drawing/2014/main" id="{8B724065-3936-69C4-9D15-851E1702260A}"/>
              </a:ext>
            </a:extLst>
          </p:cNvPr>
          <p:cNvSpPr/>
          <p:nvPr/>
        </p:nvSpPr>
        <p:spPr>
          <a:xfrm>
            <a:off x="9323455" y="6444680"/>
            <a:ext cx="3644075"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Verdana"/>
                <a:ea typeface="+mn-ea"/>
                <a:cs typeface="+mn-cs"/>
              </a:rPr>
              <a:t>Manchester Camerata, photo by Alex Barnes</a:t>
            </a:r>
          </a:p>
        </p:txBody>
      </p:sp>
      <p:cxnSp>
        <p:nvCxnSpPr>
          <p:cNvPr id="21" name="Straight Connector 20">
            <a:extLst>
              <a:ext uri="{FF2B5EF4-FFF2-40B4-BE49-F238E27FC236}">
                <a16:creationId xmlns:a16="http://schemas.microsoft.com/office/drawing/2014/main" id="{B6153BBB-CB07-1451-E570-1B5B3C893947}"/>
              </a:ext>
            </a:extLst>
          </p:cNvPr>
          <p:cNvCxnSpPr>
            <a:cxnSpLocks/>
          </p:cNvCxnSpPr>
          <p:nvPr/>
        </p:nvCxnSpPr>
        <p:spPr>
          <a:xfrm>
            <a:off x="520390" y="1276462"/>
            <a:ext cx="4581271"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1732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Shape, circle&#10;&#10;Description automatically generated">
            <a:extLst>
              <a:ext uri="{FF2B5EF4-FFF2-40B4-BE49-F238E27FC236}">
                <a16:creationId xmlns:a16="http://schemas.microsoft.com/office/drawing/2014/main" id="{F10D6D89-14BA-BCF4-34B3-D8B9BF6BE60E}"/>
              </a:ext>
            </a:extLst>
          </p:cNvPr>
          <p:cNvPicPr>
            <a:picLocks noChangeAspect="1"/>
          </p:cNvPicPr>
          <p:nvPr/>
        </p:nvPicPr>
        <p:blipFill>
          <a:blip r:embed="rId3"/>
          <a:stretch>
            <a:fillRect/>
          </a:stretch>
        </p:blipFill>
        <p:spPr>
          <a:xfrm>
            <a:off x="7200173" y="4182700"/>
            <a:ext cx="2905466" cy="2564225"/>
          </a:xfrm>
          <a:prstGeom prst="rect">
            <a:avLst/>
          </a:prstGeom>
        </p:spPr>
      </p:pic>
      <p:pic>
        <p:nvPicPr>
          <p:cNvPr id="10" name="Picture 9" descr="Shape, circle&#10;&#10;Description automatically generated">
            <a:extLst>
              <a:ext uri="{FF2B5EF4-FFF2-40B4-BE49-F238E27FC236}">
                <a16:creationId xmlns:a16="http://schemas.microsoft.com/office/drawing/2014/main" id="{741B109A-C9B0-7025-31A2-B56361557894}"/>
              </a:ext>
            </a:extLst>
          </p:cNvPr>
          <p:cNvPicPr>
            <a:picLocks noChangeAspect="1"/>
          </p:cNvPicPr>
          <p:nvPr/>
        </p:nvPicPr>
        <p:blipFill>
          <a:blip r:embed="rId3"/>
          <a:stretch>
            <a:fillRect/>
          </a:stretch>
        </p:blipFill>
        <p:spPr>
          <a:xfrm>
            <a:off x="9304772" y="2028176"/>
            <a:ext cx="2763399" cy="2564225"/>
          </a:xfrm>
          <a:prstGeom prst="rect">
            <a:avLst/>
          </a:prstGeom>
        </p:spPr>
      </p:pic>
      <p:pic>
        <p:nvPicPr>
          <p:cNvPr id="6" name="Picture 5" descr="Shape, circle&#10;&#10;Description automatically generated">
            <a:extLst>
              <a:ext uri="{FF2B5EF4-FFF2-40B4-BE49-F238E27FC236}">
                <a16:creationId xmlns:a16="http://schemas.microsoft.com/office/drawing/2014/main" id="{F9FAA1CD-685F-C150-CFFB-92FE220B456A}"/>
              </a:ext>
            </a:extLst>
          </p:cNvPr>
          <p:cNvPicPr>
            <a:picLocks noChangeAspect="1"/>
          </p:cNvPicPr>
          <p:nvPr/>
        </p:nvPicPr>
        <p:blipFill>
          <a:blip r:embed="rId3"/>
          <a:stretch>
            <a:fillRect/>
          </a:stretch>
        </p:blipFill>
        <p:spPr>
          <a:xfrm>
            <a:off x="7004072" y="82092"/>
            <a:ext cx="2662442" cy="2564225"/>
          </a:xfrm>
          <a:prstGeom prst="rect">
            <a:avLst/>
          </a:prstGeom>
        </p:spPr>
      </p:pic>
      <p:sp>
        <p:nvSpPr>
          <p:cNvPr id="2" name="Title 1">
            <a:extLst>
              <a:ext uri="{FF2B5EF4-FFF2-40B4-BE49-F238E27FC236}">
                <a16:creationId xmlns:a16="http://schemas.microsoft.com/office/drawing/2014/main" id="{172F8117-7D76-8FF6-7E9E-FF38EF35F5D0}"/>
              </a:ext>
            </a:extLst>
          </p:cNvPr>
          <p:cNvSpPr>
            <a:spLocks noGrp="1"/>
          </p:cNvSpPr>
          <p:nvPr>
            <p:ph type="title"/>
          </p:nvPr>
        </p:nvSpPr>
        <p:spPr>
          <a:xfrm>
            <a:off x="520390" y="452844"/>
            <a:ext cx="10034399" cy="724792"/>
          </a:xfrm>
        </p:spPr>
        <p:txBody>
          <a:bodyPr/>
          <a:lstStyle/>
          <a:p>
            <a:r>
              <a:rPr lang="en-GB"/>
              <a:t>Collaborate</a:t>
            </a:r>
          </a:p>
        </p:txBody>
      </p:sp>
      <p:sp>
        <p:nvSpPr>
          <p:cNvPr id="5" name="TextBox 4">
            <a:extLst>
              <a:ext uri="{FF2B5EF4-FFF2-40B4-BE49-F238E27FC236}">
                <a16:creationId xmlns:a16="http://schemas.microsoft.com/office/drawing/2014/main" id="{E24D1172-2278-34A1-7970-AB8AE38CDD0B}"/>
              </a:ext>
            </a:extLst>
          </p:cNvPr>
          <p:cNvSpPr txBox="1"/>
          <p:nvPr/>
        </p:nvSpPr>
        <p:spPr>
          <a:xfrm>
            <a:off x="214312" y="1609201"/>
            <a:ext cx="6231753" cy="4216219"/>
          </a:xfrm>
          <a:prstGeom prst="rect">
            <a:avLst/>
          </a:prstGeom>
          <a:noFill/>
        </p:spPr>
        <p:txBody>
          <a:bodyPr wrap="square" lIns="91440" tIns="45720" rIns="91440" bIns="45720" anchor="t">
            <a:spAutoFit/>
          </a:bodyPr>
          <a:lstStyle/>
          <a:p>
            <a:pPr marL="502920" indent="-285750" fontAlgn="base">
              <a:lnSpc>
                <a:spcPct val="150000"/>
              </a:lnSpc>
              <a:spcBef>
                <a:spcPts val="600"/>
              </a:spcBef>
              <a:buFont typeface="Wingdings" pitchFamily="2" charset="2"/>
              <a:buChar char="Ø"/>
            </a:pPr>
            <a:r>
              <a:rPr lang="en-GB" sz="2400" dirty="0">
                <a:solidFill>
                  <a:srgbClr val="000000"/>
                </a:solidFill>
                <a:latin typeface="FreightSansProBook-Regular" panose="02000606030000020004" pitchFamily="2" charset="0"/>
                <a:ea typeface="Verdana" panose="020B0604030504040204" pitchFamily="34" charset="0"/>
                <a:cs typeface="Verdana" panose="020B0604030504040204" pitchFamily="34" charset="0"/>
              </a:rPr>
              <a:t>Pilot partnership between </a:t>
            </a:r>
            <a:r>
              <a:rPr lang="en-GB" sz="2400" b="1" dirty="0">
                <a:solidFill>
                  <a:srgbClr val="000000"/>
                </a:solidFill>
                <a:latin typeface="FreightSansProBook-Regular" panose="02000606030000020004" pitchFamily="2" charset="0"/>
                <a:ea typeface="Verdana" panose="020B0604030504040204" pitchFamily="34" charset="0"/>
                <a:cs typeface="Verdana" panose="020B0604030504040204" pitchFamily="34" charset="0"/>
              </a:rPr>
              <a:t>Manchester Camerata</a:t>
            </a:r>
            <a:r>
              <a:rPr lang="en-GB" sz="2400" dirty="0">
                <a:solidFill>
                  <a:srgbClr val="000000"/>
                </a:solidFill>
                <a:latin typeface="FreightSansProBook-Regular" panose="02000606030000020004" pitchFamily="2" charset="0"/>
                <a:ea typeface="Verdana" panose="020B0604030504040204" pitchFamily="34" charset="0"/>
                <a:cs typeface="Verdana" panose="020B0604030504040204" pitchFamily="34" charset="0"/>
              </a:rPr>
              <a:t> and </a:t>
            </a:r>
            <a:r>
              <a:rPr lang="en-GB" sz="2400" b="1" dirty="0">
                <a:solidFill>
                  <a:srgbClr val="000000"/>
                </a:solidFill>
                <a:latin typeface="FreightSansProBook-Regular" panose="02000606030000020004" pitchFamily="2" charset="0"/>
                <a:ea typeface="Verdana" panose="020B0604030504040204" pitchFamily="34" charset="0"/>
                <a:cs typeface="Verdana" panose="020B0604030504040204" pitchFamily="34" charset="0"/>
              </a:rPr>
              <a:t>Royal Northern College of Music</a:t>
            </a:r>
            <a:endParaRPr lang="en-US"/>
          </a:p>
          <a:p>
            <a:pPr marL="217170" fontAlgn="base">
              <a:lnSpc>
                <a:spcPct val="150000"/>
              </a:lnSpc>
              <a:spcBef>
                <a:spcPts val="600"/>
              </a:spcBef>
            </a:pPr>
            <a:endParaRPr lang="en-GB" sz="2400" dirty="0">
              <a:solidFill>
                <a:srgbClr val="000000"/>
              </a:solidFill>
              <a:latin typeface="FreightSansProBook-Regular" panose="02000606030000020004" pitchFamily="2" charset="0"/>
              <a:ea typeface="Verdana" panose="020B0604030504040204" pitchFamily="34" charset="0"/>
              <a:cs typeface="Verdana" panose="020B0604030504040204" pitchFamily="34" charset="0"/>
            </a:endParaRPr>
          </a:p>
          <a:p>
            <a:pPr marL="502920" indent="-285750" fontAlgn="base">
              <a:lnSpc>
                <a:spcPct val="150000"/>
              </a:lnSpc>
              <a:spcBef>
                <a:spcPts val="600"/>
              </a:spcBef>
              <a:buFont typeface="Wingdings" pitchFamily="2" charset="2"/>
              <a:buChar char="Ø"/>
            </a:pPr>
            <a:r>
              <a:rPr lang="en-GB" sz="2400" dirty="0">
                <a:solidFill>
                  <a:srgbClr val="000000"/>
                </a:solidFill>
                <a:latin typeface="FreightSansProBook-Regular"/>
                <a:ea typeface="Verdana"/>
                <a:cs typeface="Verdana" panose="020B0604030504040204" pitchFamily="34" charset="0"/>
              </a:rPr>
              <a:t>5 additional partnerships in 2022</a:t>
            </a:r>
          </a:p>
          <a:p>
            <a:pPr marL="217170" fontAlgn="base">
              <a:lnSpc>
                <a:spcPct val="150000"/>
              </a:lnSpc>
              <a:spcBef>
                <a:spcPts val="600"/>
              </a:spcBef>
            </a:pPr>
            <a:endParaRPr lang="en-GB" sz="2400" dirty="0">
              <a:solidFill>
                <a:srgbClr val="000000"/>
              </a:solidFill>
              <a:latin typeface="FreightSansProBook-Regular" panose="02000606030000020004" pitchFamily="2" charset="0"/>
              <a:ea typeface="Verdana" panose="020B0604030504040204" pitchFamily="34" charset="0"/>
              <a:cs typeface="Verdana" panose="020B0604030504040204" pitchFamily="34" charset="0"/>
            </a:endParaRPr>
          </a:p>
          <a:p>
            <a:pPr marL="502920" indent="-285750" fontAlgn="base">
              <a:lnSpc>
                <a:spcPct val="150000"/>
              </a:lnSpc>
              <a:spcBef>
                <a:spcPts val="600"/>
              </a:spcBef>
              <a:buFont typeface="Wingdings" pitchFamily="2" charset="2"/>
              <a:buChar char="Ø"/>
            </a:pPr>
            <a:r>
              <a:rPr lang="en-GB" sz="2400" dirty="0">
                <a:solidFill>
                  <a:srgbClr val="000000"/>
                </a:solidFill>
                <a:latin typeface="FreightSansProBook-Regular"/>
                <a:ea typeface="Verdana"/>
                <a:cs typeface="Verdana" panose="020B0604030504040204" pitchFamily="34" charset="0"/>
              </a:rPr>
              <a:t>Plan to fund at least 5 more projects in 2023</a:t>
            </a:r>
            <a:endParaRPr lang="en-GB" sz="2400" b="0" i="0" u="none" strike="noStrike" dirty="0">
              <a:solidFill>
                <a:srgbClr val="000000"/>
              </a:solidFill>
              <a:effectLst/>
              <a:latin typeface="FreightSansProBook-Regular"/>
              <a:ea typeface="Verdana"/>
              <a:cs typeface="Verdana" panose="020B0604030504040204" pitchFamily="34" charset="0"/>
            </a:endParaRPr>
          </a:p>
        </p:txBody>
      </p:sp>
      <p:sp>
        <p:nvSpPr>
          <p:cNvPr id="12" name="TextBox 11">
            <a:extLst>
              <a:ext uri="{FF2B5EF4-FFF2-40B4-BE49-F238E27FC236}">
                <a16:creationId xmlns:a16="http://schemas.microsoft.com/office/drawing/2014/main" id="{BE601F69-62BA-9281-972D-FD596B8753E6}"/>
              </a:ext>
            </a:extLst>
          </p:cNvPr>
          <p:cNvSpPr txBox="1"/>
          <p:nvPr/>
        </p:nvSpPr>
        <p:spPr>
          <a:xfrm>
            <a:off x="7365117" y="1211937"/>
            <a:ext cx="1978908" cy="446276"/>
          </a:xfrm>
          <a:prstGeom prst="rect">
            <a:avLst/>
          </a:prstGeom>
          <a:noFill/>
        </p:spPr>
        <p:txBody>
          <a:bodyPr wrap="square">
            <a:spAutoFit/>
          </a:bodyPr>
          <a:lstStyle/>
          <a:p>
            <a:pPr algn="ctr"/>
            <a:r>
              <a:rPr lang="en-US" sz="2300" b="1">
                <a:latin typeface="FreightSansProBold-Regular" panose="02000803040000020004" pitchFamily="2" charset="0"/>
              </a:rPr>
              <a:t>EVIDENCE</a:t>
            </a:r>
          </a:p>
        </p:txBody>
      </p:sp>
      <p:sp>
        <p:nvSpPr>
          <p:cNvPr id="13" name="TextBox 12">
            <a:extLst>
              <a:ext uri="{FF2B5EF4-FFF2-40B4-BE49-F238E27FC236}">
                <a16:creationId xmlns:a16="http://schemas.microsoft.com/office/drawing/2014/main" id="{CC21526D-893D-6962-F290-EFEC7189D2AA}"/>
              </a:ext>
            </a:extLst>
          </p:cNvPr>
          <p:cNvSpPr txBox="1"/>
          <p:nvPr/>
        </p:nvSpPr>
        <p:spPr>
          <a:xfrm>
            <a:off x="9375922" y="2816315"/>
            <a:ext cx="2685672" cy="800219"/>
          </a:xfrm>
          <a:prstGeom prst="rect">
            <a:avLst/>
          </a:prstGeom>
          <a:noFill/>
        </p:spPr>
        <p:txBody>
          <a:bodyPr wrap="square" lIns="91440" tIns="45720" rIns="91440" bIns="45720" anchor="t">
            <a:spAutoFit/>
          </a:bodyPr>
          <a:lstStyle/>
          <a:p>
            <a:pPr algn="ctr">
              <a:lnSpc>
                <a:spcPct val="100000"/>
              </a:lnSpc>
              <a:spcBef>
                <a:spcPts val="600"/>
              </a:spcBef>
              <a:buClr>
                <a:srgbClr val="000000"/>
              </a:buClr>
              <a:buSzPts val="1800"/>
            </a:pPr>
            <a:r>
              <a:rPr lang="en-GB" sz="2300" b="1" dirty="0">
                <a:solidFill>
                  <a:srgbClr val="000000"/>
                </a:solidFill>
                <a:latin typeface="FreightSansProBold-Regular"/>
                <a:ea typeface="Verdana"/>
                <a:cs typeface="Verdana"/>
                <a:sym typeface="Verdana"/>
              </a:rPr>
              <a:t>INNOVATION </a:t>
            </a:r>
            <a:br>
              <a:rPr lang="en-GB" sz="2300" b="1" dirty="0">
                <a:latin typeface="FreightSansProBold-Regular" panose="02000803040000020004" pitchFamily="2" charset="0"/>
                <a:ea typeface="Verdana"/>
                <a:cs typeface="Verdana"/>
              </a:rPr>
            </a:br>
            <a:r>
              <a:rPr lang="en-GB" sz="2300" b="1" dirty="0">
                <a:solidFill>
                  <a:srgbClr val="000000"/>
                </a:solidFill>
                <a:latin typeface="FreightSansProBold-Regular"/>
                <a:ea typeface="Verdana"/>
                <a:cs typeface="Verdana"/>
                <a:sym typeface="Verdana"/>
              </a:rPr>
              <a:t>AND APPLICATION</a:t>
            </a:r>
            <a:endParaRPr lang="en-GB" sz="2300" b="1">
              <a:latin typeface="FreightSansProBold-Regular"/>
              <a:ea typeface="Verdana"/>
              <a:cs typeface="Verdana"/>
            </a:endParaRPr>
          </a:p>
        </p:txBody>
      </p:sp>
      <p:sp>
        <p:nvSpPr>
          <p:cNvPr id="15" name="TextBox 14">
            <a:extLst>
              <a:ext uri="{FF2B5EF4-FFF2-40B4-BE49-F238E27FC236}">
                <a16:creationId xmlns:a16="http://schemas.microsoft.com/office/drawing/2014/main" id="{85282CB8-8601-7EFD-478C-8A38666B059B}"/>
              </a:ext>
            </a:extLst>
          </p:cNvPr>
          <p:cNvSpPr txBox="1"/>
          <p:nvPr/>
        </p:nvSpPr>
        <p:spPr>
          <a:xfrm>
            <a:off x="7518737" y="5241674"/>
            <a:ext cx="3036052" cy="446276"/>
          </a:xfrm>
          <a:prstGeom prst="rect">
            <a:avLst/>
          </a:prstGeom>
          <a:noFill/>
        </p:spPr>
        <p:txBody>
          <a:bodyPr wrap="square">
            <a:spAutoFit/>
          </a:bodyPr>
          <a:lstStyle/>
          <a:p>
            <a:pPr>
              <a:lnSpc>
                <a:spcPct val="100000"/>
              </a:lnSpc>
              <a:spcBef>
                <a:spcPts val="600"/>
              </a:spcBef>
              <a:buClr>
                <a:srgbClr val="000000"/>
              </a:buClr>
              <a:buSzPts val="1800"/>
            </a:pPr>
            <a:r>
              <a:rPr lang="en-GB" sz="2300" b="1" dirty="0">
                <a:solidFill>
                  <a:srgbClr val="000000"/>
                </a:solidFill>
                <a:latin typeface="FreightSansProBold-Regular" panose="02000803040000020004" pitchFamily="2" charset="0"/>
                <a:ea typeface="Verdana"/>
                <a:cs typeface="Verdana"/>
                <a:sym typeface="Verdana"/>
              </a:rPr>
              <a:t>AMPLIFICATION</a:t>
            </a:r>
            <a:endParaRPr lang="en-GB" sz="2300" b="1" dirty="0">
              <a:latin typeface="FreightSansProBold-Regular" panose="02000803040000020004" pitchFamily="2" charset="0"/>
              <a:ea typeface="Verdana"/>
              <a:cs typeface="Verdana"/>
              <a:sym typeface="Verdana"/>
            </a:endParaRPr>
          </a:p>
        </p:txBody>
      </p:sp>
      <p:pic>
        <p:nvPicPr>
          <p:cNvPr id="18" name="Picture 17" descr="Shape&#10;&#10;Description automatically generated with medium confidence">
            <a:extLst>
              <a:ext uri="{FF2B5EF4-FFF2-40B4-BE49-F238E27FC236}">
                <a16:creationId xmlns:a16="http://schemas.microsoft.com/office/drawing/2014/main" id="{1176A605-4802-4749-C511-53D672B83A6C}"/>
              </a:ext>
            </a:extLst>
          </p:cNvPr>
          <p:cNvPicPr>
            <a:picLocks noChangeAspect="1"/>
          </p:cNvPicPr>
          <p:nvPr/>
        </p:nvPicPr>
        <p:blipFill>
          <a:blip r:embed="rId4"/>
          <a:stretch>
            <a:fillRect/>
          </a:stretch>
        </p:blipFill>
        <p:spPr>
          <a:xfrm>
            <a:off x="10105639" y="6337223"/>
            <a:ext cx="1798980" cy="327676"/>
          </a:xfrm>
          <a:prstGeom prst="rect">
            <a:avLst/>
          </a:prstGeom>
        </p:spPr>
      </p:pic>
      <p:cxnSp>
        <p:nvCxnSpPr>
          <p:cNvPr id="19" name="Straight Connector 18">
            <a:extLst>
              <a:ext uri="{FF2B5EF4-FFF2-40B4-BE49-F238E27FC236}">
                <a16:creationId xmlns:a16="http://schemas.microsoft.com/office/drawing/2014/main" id="{122BCC31-E9FD-D7B2-DDDC-97621E33B37F}"/>
              </a:ext>
            </a:extLst>
          </p:cNvPr>
          <p:cNvCxnSpPr>
            <a:cxnSpLocks/>
          </p:cNvCxnSpPr>
          <p:nvPr/>
        </p:nvCxnSpPr>
        <p:spPr>
          <a:xfrm>
            <a:off x="504825" y="1236108"/>
            <a:ext cx="4581271"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9612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hape, circle&#10;&#10;Description automatically generated">
            <a:extLst>
              <a:ext uri="{FF2B5EF4-FFF2-40B4-BE49-F238E27FC236}">
                <a16:creationId xmlns:a16="http://schemas.microsoft.com/office/drawing/2014/main" id="{98BA888E-C44B-E8F4-DCFF-3D123C82DCF0}"/>
              </a:ext>
            </a:extLst>
          </p:cNvPr>
          <p:cNvPicPr>
            <a:picLocks noChangeAspect="1"/>
          </p:cNvPicPr>
          <p:nvPr/>
        </p:nvPicPr>
        <p:blipFill>
          <a:blip r:embed="rId3"/>
          <a:stretch>
            <a:fillRect/>
          </a:stretch>
        </p:blipFill>
        <p:spPr>
          <a:xfrm rot="2787062">
            <a:off x="1081362" y="1488256"/>
            <a:ext cx="2154408" cy="2245372"/>
          </a:xfrm>
          <a:prstGeom prst="rect">
            <a:avLst/>
          </a:prstGeom>
        </p:spPr>
      </p:pic>
      <p:pic>
        <p:nvPicPr>
          <p:cNvPr id="5" name="Picture 4" descr="Shape, circle&#10;&#10;Description automatically generated">
            <a:extLst>
              <a:ext uri="{FF2B5EF4-FFF2-40B4-BE49-F238E27FC236}">
                <a16:creationId xmlns:a16="http://schemas.microsoft.com/office/drawing/2014/main" id="{B6D54286-3CD8-68AD-26C6-4744C64ED737}"/>
              </a:ext>
            </a:extLst>
          </p:cNvPr>
          <p:cNvPicPr>
            <a:picLocks noChangeAspect="1"/>
          </p:cNvPicPr>
          <p:nvPr/>
        </p:nvPicPr>
        <p:blipFill>
          <a:blip r:embed="rId3"/>
          <a:stretch>
            <a:fillRect/>
          </a:stretch>
        </p:blipFill>
        <p:spPr>
          <a:xfrm rot="13254745">
            <a:off x="9283349" y="1056368"/>
            <a:ext cx="2219173" cy="2827130"/>
          </a:xfrm>
          <a:prstGeom prst="rect">
            <a:avLst/>
          </a:prstGeom>
        </p:spPr>
      </p:pic>
      <p:pic>
        <p:nvPicPr>
          <p:cNvPr id="6" name="Picture 5" descr="Shape, circle&#10;&#10;Description automatically generated">
            <a:extLst>
              <a:ext uri="{FF2B5EF4-FFF2-40B4-BE49-F238E27FC236}">
                <a16:creationId xmlns:a16="http://schemas.microsoft.com/office/drawing/2014/main" id="{C934B791-C813-0D9A-FEF8-EF9986333835}"/>
              </a:ext>
            </a:extLst>
          </p:cNvPr>
          <p:cNvPicPr>
            <a:picLocks noChangeAspect="1"/>
          </p:cNvPicPr>
          <p:nvPr/>
        </p:nvPicPr>
        <p:blipFill>
          <a:blip r:embed="rId3"/>
          <a:stretch>
            <a:fillRect/>
          </a:stretch>
        </p:blipFill>
        <p:spPr>
          <a:xfrm rot="21180000">
            <a:off x="4581789" y="1390381"/>
            <a:ext cx="2396722" cy="2551404"/>
          </a:xfrm>
          <a:prstGeom prst="rect">
            <a:avLst/>
          </a:prstGeom>
        </p:spPr>
      </p:pic>
      <p:sp>
        <p:nvSpPr>
          <p:cNvPr id="2" name="Title 1">
            <a:extLst>
              <a:ext uri="{FF2B5EF4-FFF2-40B4-BE49-F238E27FC236}">
                <a16:creationId xmlns:a16="http://schemas.microsoft.com/office/drawing/2014/main" id="{172F8117-7D76-8FF6-7E9E-FF38EF35F5D0}"/>
              </a:ext>
            </a:extLst>
          </p:cNvPr>
          <p:cNvSpPr>
            <a:spLocks noGrp="1"/>
          </p:cNvSpPr>
          <p:nvPr>
            <p:ph type="title"/>
          </p:nvPr>
        </p:nvSpPr>
        <p:spPr>
          <a:xfrm>
            <a:off x="520390" y="452844"/>
            <a:ext cx="10034399" cy="724792"/>
          </a:xfrm>
        </p:spPr>
        <p:txBody>
          <a:bodyPr/>
          <a:lstStyle/>
          <a:p>
            <a:r>
              <a:rPr lang="en-GB"/>
              <a:t>Aims of Collaborate</a:t>
            </a:r>
          </a:p>
        </p:txBody>
      </p:sp>
      <p:sp>
        <p:nvSpPr>
          <p:cNvPr id="19" name="TextBox 18">
            <a:extLst>
              <a:ext uri="{FF2B5EF4-FFF2-40B4-BE49-F238E27FC236}">
                <a16:creationId xmlns:a16="http://schemas.microsoft.com/office/drawing/2014/main" id="{919E99ED-23EF-48AA-619A-B6499D892337}"/>
              </a:ext>
            </a:extLst>
          </p:cNvPr>
          <p:cNvSpPr txBox="1"/>
          <p:nvPr/>
        </p:nvSpPr>
        <p:spPr>
          <a:xfrm>
            <a:off x="782088" y="2371149"/>
            <a:ext cx="2681377" cy="477054"/>
          </a:xfrm>
          <a:prstGeom prst="rect">
            <a:avLst/>
          </a:prstGeom>
          <a:noFill/>
        </p:spPr>
        <p:txBody>
          <a:bodyPr wrap="square" lIns="91440" tIns="45720" rIns="91440" bIns="45720" anchor="t">
            <a:spAutoFit/>
          </a:bodyPr>
          <a:lstStyle/>
          <a:p>
            <a:pPr algn="ctr"/>
            <a:r>
              <a:rPr lang="en-US" sz="2400" dirty="0">
                <a:latin typeface="FreightSansProBold-Regular"/>
              </a:rPr>
              <a:t>EVIDENCE</a:t>
            </a:r>
            <a:endParaRPr lang="en-US" sz="2400" dirty="0">
              <a:latin typeface="FreightSansProBold-Regular"/>
              <a:ea typeface="Verdana"/>
            </a:endParaRPr>
          </a:p>
        </p:txBody>
      </p:sp>
      <p:sp>
        <p:nvSpPr>
          <p:cNvPr id="20" name="TextBox 19">
            <a:extLst>
              <a:ext uri="{FF2B5EF4-FFF2-40B4-BE49-F238E27FC236}">
                <a16:creationId xmlns:a16="http://schemas.microsoft.com/office/drawing/2014/main" id="{67468C90-3B70-77DA-BA89-D145F253EA2D}"/>
              </a:ext>
            </a:extLst>
          </p:cNvPr>
          <p:cNvSpPr txBox="1"/>
          <p:nvPr/>
        </p:nvSpPr>
        <p:spPr>
          <a:xfrm>
            <a:off x="4435251" y="2082568"/>
            <a:ext cx="2783229" cy="1400383"/>
          </a:xfrm>
          <a:prstGeom prst="rect">
            <a:avLst/>
          </a:prstGeom>
          <a:noFill/>
        </p:spPr>
        <p:txBody>
          <a:bodyPr wrap="square" lIns="91440" tIns="45720" rIns="91440" bIns="45720" anchor="t">
            <a:spAutoFit/>
          </a:bodyPr>
          <a:lstStyle/>
          <a:p>
            <a:pPr algn="ctr">
              <a:spcBef>
                <a:spcPts val="600"/>
              </a:spcBef>
              <a:buClr>
                <a:srgbClr val="000000"/>
              </a:buClr>
              <a:buSzPts val="1800"/>
            </a:pPr>
            <a:r>
              <a:rPr lang="en-GB" sz="2400" dirty="0">
                <a:solidFill>
                  <a:srgbClr val="000000"/>
                </a:solidFill>
                <a:latin typeface="FreightSansProBold-Regular"/>
                <a:ea typeface="Verdana"/>
                <a:cs typeface="Verdana"/>
                <a:sym typeface="Verdana"/>
              </a:rPr>
              <a:t>INNOVATION </a:t>
            </a:r>
            <a:endParaRPr lang="en-GB" sz="2400" dirty="0">
              <a:solidFill>
                <a:srgbClr val="000000"/>
              </a:solidFill>
              <a:latin typeface="FreightSansProBold-Regular"/>
              <a:ea typeface="Verdana"/>
              <a:cs typeface="Verdana"/>
            </a:endParaRPr>
          </a:p>
          <a:p>
            <a:pPr algn="ctr">
              <a:spcBef>
                <a:spcPts val="600"/>
              </a:spcBef>
              <a:buSzPts val="1800"/>
            </a:pPr>
            <a:r>
              <a:rPr lang="en-GB" sz="2400" dirty="0">
                <a:solidFill>
                  <a:srgbClr val="000000"/>
                </a:solidFill>
                <a:latin typeface="FreightSansProBold-Regular"/>
                <a:ea typeface="Verdana"/>
                <a:cs typeface="Verdana"/>
                <a:sym typeface="Verdana"/>
              </a:rPr>
              <a:t>&amp; </a:t>
            </a:r>
            <a:endParaRPr lang="en-GB" sz="2400" dirty="0">
              <a:solidFill>
                <a:srgbClr val="000000"/>
              </a:solidFill>
              <a:latin typeface="FreightSansProBold-Regular"/>
              <a:ea typeface="Verdana"/>
              <a:cs typeface="Verdana"/>
            </a:endParaRPr>
          </a:p>
          <a:p>
            <a:pPr algn="ctr">
              <a:lnSpc>
                <a:spcPct val="100000"/>
              </a:lnSpc>
              <a:spcBef>
                <a:spcPts val="600"/>
              </a:spcBef>
              <a:buSzPts val="1800"/>
            </a:pPr>
            <a:r>
              <a:rPr lang="en-GB" sz="2400" dirty="0">
                <a:solidFill>
                  <a:srgbClr val="000000"/>
                </a:solidFill>
                <a:latin typeface="FreightSansProBold-Regular"/>
                <a:ea typeface="Verdana"/>
                <a:cs typeface="Verdana"/>
                <a:sym typeface="Verdana"/>
              </a:rPr>
              <a:t>APPLICATION</a:t>
            </a:r>
            <a:endParaRPr lang="en-GB" sz="2400" dirty="0">
              <a:latin typeface="FreightSansProBold-Regular"/>
              <a:ea typeface="Verdana"/>
              <a:cs typeface="Verdana"/>
            </a:endParaRPr>
          </a:p>
        </p:txBody>
      </p:sp>
      <p:sp>
        <p:nvSpPr>
          <p:cNvPr id="22" name="TextBox 21">
            <a:extLst>
              <a:ext uri="{FF2B5EF4-FFF2-40B4-BE49-F238E27FC236}">
                <a16:creationId xmlns:a16="http://schemas.microsoft.com/office/drawing/2014/main" id="{50146431-042A-53C9-DCDD-BE53F77BF3CD}"/>
              </a:ext>
            </a:extLst>
          </p:cNvPr>
          <p:cNvSpPr txBox="1"/>
          <p:nvPr/>
        </p:nvSpPr>
        <p:spPr>
          <a:xfrm>
            <a:off x="9268452" y="2302628"/>
            <a:ext cx="3206107" cy="477054"/>
          </a:xfrm>
          <a:prstGeom prst="rect">
            <a:avLst/>
          </a:prstGeom>
          <a:noFill/>
        </p:spPr>
        <p:txBody>
          <a:bodyPr wrap="square" lIns="91440" tIns="45720" rIns="91440" bIns="45720" anchor="t">
            <a:spAutoFit/>
          </a:bodyPr>
          <a:lstStyle/>
          <a:p>
            <a:pPr>
              <a:lnSpc>
                <a:spcPct val="100000"/>
              </a:lnSpc>
              <a:spcBef>
                <a:spcPts val="600"/>
              </a:spcBef>
              <a:buClr>
                <a:srgbClr val="000000"/>
              </a:buClr>
              <a:buSzPts val="1800"/>
            </a:pPr>
            <a:r>
              <a:rPr lang="en-GB" sz="2400" dirty="0">
                <a:solidFill>
                  <a:srgbClr val="000000"/>
                </a:solidFill>
                <a:latin typeface="FreightSansProBold-Regular"/>
                <a:ea typeface="Verdana"/>
                <a:cs typeface="Verdana"/>
                <a:sym typeface="Verdana"/>
              </a:rPr>
              <a:t>AMPLIFICATIO</a:t>
            </a:r>
            <a:r>
              <a:rPr lang="en-GB" sz="2500" dirty="0">
                <a:solidFill>
                  <a:srgbClr val="000000"/>
                </a:solidFill>
                <a:latin typeface="FreightSansProBold-Regular"/>
                <a:ea typeface="Verdana"/>
                <a:cs typeface="Verdana"/>
                <a:sym typeface="Verdana"/>
              </a:rPr>
              <a:t>N</a:t>
            </a:r>
            <a:endParaRPr lang="en-GB" sz="2500" dirty="0">
              <a:latin typeface="FreightSansProBold-Regular"/>
              <a:ea typeface="Verdana"/>
              <a:cs typeface="Verdana"/>
            </a:endParaRPr>
          </a:p>
        </p:txBody>
      </p:sp>
      <p:cxnSp>
        <p:nvCxnSpPr>
          <p:cNvPr id="8" name="Straight Connector 7">
            <a:extLst>
              <a:ext uri="{FF2B5EF4-FFF2-40B4-BE49-F238E27FC236}">
                <a16:creationId xmlns:a16="http://schemas.microsoft.com/office/drawing/2014/main" id="{AC4D5662-B969-6F5C-EC06-3527D3DEE089}"/>
              </a:ext>
            </a:extLst>
          </p:cNvPr>
          <p:cNvCxnSpPr>
            <a:cxnSpLocks/>
          </p:cNvCxnSpPr>
          <p:nvPr/>
        </p:nvCxnSpPr>
        <p:spPr>
          <a:xfrm>
            <a:off x="504825" y="1236108"/>
            <a:ext cx="598065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Box 1">
            <a:extLst>
              <a:ext uri="{FF2B5EF4-FFF2-40B4-BE49-F238E27FC236}">
                <a16:creationId xmlns:a16="http://schemas.microsoft.com/office/drawing/2014/main" id="{51083A88-AC8B-1053-8C64-C35B4E81286D}"/>
              </a:ext>
            </a:extLst>
          </p:cNvPr>
          <p:cNvSpPr txBox="1"/>
          <p:nvPr/>
        </p:nvSpPr>
        <p:spPr>
          <a:xfrm>
            <a:off x="273164" y="3962205"/>
            <a:ext cx="3699489" cy="268317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nSpc>
                <a:spcPct val="150000"/>
              </a:lnSpc>
              <a:spcBef>
                <a:spcPts val="600"/>
              </a:spcBef>
              <a:buClr>
                <a:srgbClr val="000000"/>
              </a:buClr>
              <a:buSzPts val="1800"/>
              <a:buFont typeface="Wingdings"/>
              <a:buChar char="Ø"/>
            </a:pPr>
            <a:r>
              <a:rPr lang="en-GB" b="0" dirty="0">
                <a:solidFill>
                  <a:srgbClr val="000000"/>
                </a:solidFill>
                <a:latin typeface="Verdana"/>
                <a:ea typeface="Verdana"/>
                <a:cs typeface="Verdana"/>
                <a:sym typeface="Verdana"/>
              </a:rPr>
              <a:t>Understanding why cultural activity matters</a:t>
            </a:r>
            <a:r>
              <a:rPr lang="en-GB" dirty="0">
                <a:solidFill>
                  <a:srgbClr val="000000"/>
                </a:solidFill>
                <a:latin typeface="Verdana"/>
                <a:ea typeface="Verdana"/>
                <a:cs typeface="Verdana"/>
                <a:sym typeface="Verdana"/>
              </a:rPr>
              <a:t> </a:t>
            </a:r>
            <a:endParaRPr lang="en-GB" b="0" dirty="0">
              <a:solidFill>
                <a:srgbClr val="000000"/>
              </a:solidFill>
              <a:latin typeface="Verdana"/>
              <a:ea typeface="Verdana"/>
              <a:cs typeface="Verdana"/>
            </a:endParaRPr>
          </a:p>
          <a:p>
            <a:pPr marL="342900" indent="-342900">
              <a:lnSpc>
                <a:spcPct val="150000"/>
              </a:lnSpc>
              <a:spcBef>
                <a:spcPts val="600"/>
              </a:spcBef>
              <a:buClr>
                <a:srgbClr val="000000"/>
              </a:buClr>
              <a:buSzPts val="1800"/>
              <a:buFont typeface="Wingdings" pitchFamily="2" charset="2"/>
              <a:buChar char="Ø"/>
            </a:pPr>
            <a:r>
              <a:rPr lang="en-GB" b="0" dirty="0">
                <a:solidFill>
                  <a:srgbClr val="000000"/>
                </a:solidFill>
                <a:latin typeface="Verdana"/>
                <a:ea typeface="Verdana"/>
                <a:cs typeface="Verdana"/>
                <a:sym typeface="Verdana"/>
              </a:rPr>
              <a:t>Rooted in </a:t>
            </a:r>
            <a:r>
              <a:rPr lang="en-GB" dirty="0">
                <a:solidFill>
                  <a:srgbClr val="000000"/>
                </a:solidFill>
                <a:latin typeface="Verdana"/>
                <a:ea typeface="Verdana"/>
                <a:cs typeface="Verdana"/>
                <a:sym typeface="Verdana"/>
              </a:rPr>
              <a:t>real-world</a:t>
            </a:r>
            <a:r>
              <a:rPr lang="en-GB" b="0" dirty="0">
                <a:solidFill>
                  <a:srgbClr val="000000"/>
                </a:solidFill>
                <a:latin typeface="Verdana"/>
                <a:ea typeface="Verdana"/>
                <a:cs typeface="Verdana"/>
                <a:sym typeface="Verdana"/>
              </a:rPr>
              <a:t> questions </a:t>
            </a:r>
            <a:r>
              <a:rPr lang="en-GB" dirty="0">
                <a:solidFill>
                  <a:srgbClr val="000000"/>
                </a:solidFill>
                <a:latin typeface="Verdana"/>
                <a:ea typeface="Verdana"/>
                <a:cs typeface="Verdana"/>
                <a:sym typeface="Verdana"/>
              </a:rPr>
              <a:t> </a:t>
            </a:r>
            <a:endParaRPr lang="en-GB" dirty="0">
              <a:latin typeface="Verdana"/>
              <a:ea typeface="Verdana"/>
              <a:cs typeface="Verdana"/>
            </a:endParaRPr>
          </a:p>
          <a:p>
            <a:pPr marL="342900" indent="-342900">
              <a:lnSpc>
                <a:spcPct val="150000"/>
              </a:lnSpc>
              <a:spcBef>
                <a:spcPts val="600"/>
              </a:spcBef>
              <a:buClr>
                <a:srgbClr val="000000"/>
              </a:buClr>
              <a:buSzPts val="1800"/>
              <a:buFont typeface="Wingdings" pitchFamily="2" charset="2"/>
              <a:buChar char="Ø"/>
            </a:pPr>
            <a:r>
              <a:rPr lang="en-GB" dirty="0">
                <a:solidFill>
                  <a:srgbClr val="000000"/>
                </a:solidFill>
                <a:latin typeface="Verdana"/>
                <a:ea typeface="Verdana"/>
                <a:cs typeface="Verdana"/>
                <a:sym typeface="Verdana"/>
              </a:rPr>
              <a:t>Relevant</a:t>
            </a:r>
            <a:r>
              <a:rPr lang="en-GB" b="0" dirty="0">
                <a:solidFill>
                  <a:srgbClr val="000000"/>
                </a:solidFill>
                <a:latin typeface="Verdana"/>
                <a:ea typeface="Verdana"/>
                <a:cs typeface="Verdana"/>
                <a:sym typeface="Verdana"/>
              </a:rPr>
              <a:t> and freely accessible</a:t>
            </a:r>
            <a:endParaRPr lang="en-GB" b="0" dirty="0">
              <a:solidFill>
                <a:srgbClr val="000000"/>
              </a:solidFill>
              <a:latin typeface="Verdana"/>
              <a:ea typeface="Verdana"/>
              <a:cs typeface="Verdana"/>
            </a:endParaRPr>
          </a:p>
        </p:txBody>
      </p:sp>
      <p:sp>
        <p:nvSpPr>
          <p:cNvPr id="4" name="TextBox 1">
            <a:extLst>
              <a:ext uri="{FF2B5EF4-FFF2-40B4-BE49-F238E27FC236}">
                <a16:creationId xmlns:a16="http://schemas.microsoft.com/office/drawing/2014/main" id="{561AFAB4-D115-568B-AAFE-E4176F608DE5}"/>
              </a:ext>
            </a:extLst>
          </p:cNvPr>
          <p:cNvSpPr txBox="1"/>
          <p:nvPr/>
        </p:nvSpPr>
        <p:spPr>
          <a:xfrm>
            <a:off x="4514058" y="4017022"/>
            <a:ext cx="3699489" cy="3021725"/>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Ø"/>
            </a:pPr>
            <a:r>
              <a:rPr lang="en-US" dirty="0"/>
              <a:t>Research insights understood and applied</a:t>
            </a:r>
          </a:p>
          <a:p>
            <a:pPr marL="285750" indent="-285750">
              <a:lnSpc>
                <a:spcPct val="150000"/>
              </a:lnSpc>
              <a:buFont typeface="Wingdings" panose="05000000000000000000" pitchFamily="2" charset="2"/>
              <a:buChar char="Ø"/>
            </a:pPr>
            <a:r>
              <a:rPr lang="en-US" dirty="0"/>
              <a:t>Innovative research methodologies developed</a:t>
            </a:r>
          </a:p>
          <a:p>
            <a:pPr marL="285750" indent="-285750">
              <a:lnSpc>
                <a:spcPct val="150000"/>
              </a:lnSpc>
              <a:buFont typeface="Wingdings" panose="05000000000000000000" pitchFamily="2" charset="2"/>
              <a:buChar char="Ø"/>
            </a:pPr>
            <a:r>
              <a:rPr lang="en-US" dirty="0"/>
              <a:t>Collaborative and reflective research practice</a:t>
            </a:r>
            <a:endParaRPr lang="en-US" dirty="0">
              <a:cs typeface="Calibri"/>
            </a:endParaRPr>
          </a:p>
          <a:p>
            <a:pPr marL="342900" indent="-342900">
              <a:lnSpc>
                <a:spcPct val="150000"/>
              </a:lnSpc>
              <a:spcBef>
                <a:spcPts val="600"/>
              </a:spcBef>
              <a:buClr>
                <a:srgbClr val="000000"/>
              </a:buClr>
              <a:buSzPts val="1800"/>
              <a:buFont typeface="Wingdings"/>
              <a:buChar char="Ø"/>
            </a:pPr>
            <a:endParaRPr lang="en-GB" b="0" dirty="0">
              <a:solidFill>
                <a:srgbClr val="000000"/>
              </a:solidFill>
              <a:latin typeface="Verdana"/>
              <a:ea typeface="Verdana"/>
              <a:cs typeface="Verdana"/>
            </a:endParaRPr>
          </a:p>
        </p:txBody>
      </p:sp>
      <p:sp>
        <p:nvSpPr>
          <p:cNvPr id="9" name="TextBox 1">
            <a:extLst>
              <a:ext uri="{FF2B5EF4-FFF2-40B4-BE49-F238E27FC236}">
                <a16:creationId xmlns:a16="http://schemas.microsoft.com/office/drawing/2014/main" id="{8D9F2A80-EEB3-CFE9-02CE-9FE5556469EA}"/>
              </a:ext>
            </a:extLst>
          </p:cNvPr>
          <p:cNvSpPr txBox="1"/>
          <p:nvPr/>
        </p:nvSpPr>
        <p:spPr>
          <a:xfrm>
            <a:off x="8618250" y="4078319"/>
            <a:ext cx="3699489" cy="3021725"/>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Ø"/>
            </a:pPr>
            <a:r>
              <a:rPr lang="en-US" dirty="0"/>
              <a:t>Stimulate dialogue </a:t>
            </a:r>
          </a:p>
          <a:p>
            <a:pPr marL="285750" indent="-285750">
              <a:lnSpc>
                <a:spcPct val="150000"/>
              </a:lnSpc>
              <a:buFont typeface="Wingdings" panose="05000000000000000000" pitchFamily="2" charset="2"/>
              <a:buChar char="Ø"/>
            </a:pPr>
            <a:r>
              <a:rPr lang="en-US" dirty="0"/>
              <a:t>Better understanding of developing mutually beneficial partnerships</a:t>
            </a:r>
          </a:p>
          <a:p>
            <a:pPr marL="285750" indent="-285750">
              <a:lnSpc>
                <a:spcPct val="150000"/>
              </a:lnSpc>
              <a:buFont typeface="Wingdings" panose="05000000000000000000" pitchFamily="2" charset="2"/>
              <a:buChar char="Ø"/>
            </a:pPr>
            <a:r>
              <a:rPr lang="en-US"/>
              <a:t>Long-term </a:t>
            </a:r>
            <a:r>
              <a:rPr lang="en-US" dirty="0"/>
              <a:t>partnerships </a:t>
            </a:r>
            <a:br>
              <a:rPr lang="en-US" dirty="0"/>
            </a:br>
            <a:endParaRPr lang="en-US" dirty="0">
              <a:cs typeface="Calibri"/>
            </a:endParaRPr>
          </a:p>
          <a:p>
            <a:pPr marL="342900" indent="-342900">
              <a:lnSpc>
                <a:spcPct val="150000"/>
              </a:lnSpc>
              <a:spcBef>
                <a:spcPts val="600"/>
              </a:spcBef>
              <a:buClr>
                <a:srgbClr val="000000"/>
              </a:buClr>
              <a:buSzPts val="1800"/>
              <a:buFont typeface="Wingdings"/>
              <a:buChar char="Ø"/>
            </a:pPr>
            <a:endParaRPr lang="en-GB" b="0" dirty="0">
              <a:solidFill>
                <a:srgbClr val="000000"/>
              </a:solidFill>
              <a:latin typeface="Verdana"/>
              <a:ea typeface="Verdana"/>
              <a:cs typeface="Verdana"/>
            </a:endParaRPr>
          </a:p>
        </p:txBody>
      </p:sp>
    </p:spTree>
    <p:extLst>
      <p:ext uri="{BB962C8B-B14F-4D97-AF65-F5344CB8AC3E}">
        <p14:creationId xmlns:p14="http://schemas.microsoft.com/office/powerpoint/2010/main" val="1560727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4" name="Picture 13" descr="Shape, circle&#10;&#10;Description automatically generated">
            <a:extLst>
              <a:ext uri="{FF2B5EF4-FFF2-40B4-BE49-F238E27FC236}">
                <a16:creationId xmlns:a16="http://schemas.microsoft.com/office/drawing/2014/main" id="{497C41F2-77F0-5FC9-7507-926BC7614E15}"/>
              </a:ext>
            </a:extLst>
          </p:cNvPr>
          <p:cNvPicPr>
            <a:picLocks noChangeAspect="1"/>
          </p:cNvPicPr>
          <p:nvPr/>
        </p:nvPicPr>
        <p:blipFill>
          <a:blip r:embed="rId3"/>
          <a:stretch>
            <a:fillRect/>
          </a:stretch>
        </p:blipFill>
        <p:spPr>
          <a:xfrm rot="21135664">
            <a:off x="8229484" y="2686057"/>
            <a:ext cx="2667042" cy="2522410"/>
          </a:xfrm>
          <a:prstGeom prst="rect">
            <a:avLst/>
          </a:prstGeom>
        </p:spPr>
      </p:pic>
      <p:pic>
        <p:nvPicPr>
          <p:cNvPr id="3" name="Picture 2" descr="Shape, circle&#10;&#10;Description automatically generated">
            <a:extLst>
              <a:ext uri="{FF2B5EF4-FFF2-40B4-BE49-F238E27FC236}">
                <a16:creationId xmlns:a16="http://schemas.microsoft.com/office/drawing/2014/main" id="{FD0C8727-B06C-E68F-F39F-6235AABD389E}"/>
              </a:ext>
            </a:extLst>
          </p:cNvPr>
          <p:cNvPicPr>
            <a:picLocks noChangeAspect="1"/>
          </p:cNvPicPr>
          <p:nvPr/>
        </p:nvPicPr>
        <p:blipFill>
          <a:blip r:embed="rId3"/>
          <a:stretch>
            <a:fillRect/>
          </a:stretch>
        </p:blipFill>
        <p:spPr>
          <a:xfrm rot="5164823">
            <a:off x="6581358" y="-3282793"/>
            <a:ext cx="3855194" cy="4053601"/>
          </a:xfrm>
          <a:prstGeom prst="rect">
            <a:avLst/>
          </a:prstGeom>
        </p:spPr>
      </p:pic>
      <p:pic>
        <p:nvPicPr>
          <p:cNvPr id="4" name="Picture 3" descr="Shape, circle&#10;&#10;Description automatically generated">
            <a:extLst>
              <a:ext uri="{FF2B5EF4-FFF2-40B4-BE49-F238E27FC236}">
                <a16:creationId xmlns:a16="http://schemas.microsoft.com/office/drawing/2014/main" id="{9A10A70E-8FF8-E030-6886-07A3F8CA9CB1}"/>
              </a:ext>
            </a:extLst>
          </p:cNvPr>
          <p:cNvPicPr>
            <a:picLocks noChangeAspect="1"/>
          </p:cNvPicPr>
          <p:nvPr/>
        </p:nvPicPr>
        <p:blipFill>
          <a:blip r:embed="rId3"/>
          <a:stretch>
            <a:fillRect/>
          </a:stretch>
        </p:blipFill>
        <p:spPr>
          <a:xfrm>
            <a:off x="10481904" y="32294"/>
            <a:ext cx="2935893" cy="2827589"/>
          </a:xfrm>
          <a:prstGeom prst="rect">
            <a:avLst/>
          </a:prstGeom>
        </p:spPr>
      </p:pic>
      <p:pic>
        <p:nvPicPr>
          <p:cNvPr id="6" name="Picture 5" descr="Shape, circle&#10;&#10;Description automatically generated">
            <a:extLst>
              <a:ext uri="{FF2B5EF4-FFF2-40B4-BE49-F238E27FC236}">
                <a16:creationId xmlns:a16="http://schemas.microsoft.com/office/drawing/2014/main" id="{2246A819-60DA-2E1F-C739-345053C34AD2}"/>
              </a:ext>
            </a:extLst>
          </p:cNvPr>
          <p:cNvPicPr>
            <a:picLocks noChangeAspect="1"/>
          </p:cNvPicPr>
          <p:nvPr/>
        </p:nvPicPr>
        <p:blipFill>
          <a:blip r:embed="rId3"/>
          <a:stretch>
            <a:fillRect/>
          </a:stretch>
        </p:blipFill>
        <p:spPr>
          <a:xfrm>
            <a:off x="9777374" y="5696776"/>
            <a:ext cx="2662442" cy="2564225"/>
          </a:xfrm>
          <a:prstGeom prst="rect">
            <a:avLst/>
          </a:prstGeom>
        </p:spPr>
      </p:pic>
      <p:sp>
        <p:nvSpPr>
          <p:cNvPr id="2" name="Title 1">
            <a:extLst>
              <a:ext uri="{FF2B5EF4-FFF2-40B4-BE49-F238E27FC236}">
                <a16:creationId xmlns:a16="http://schemas.microsoft.com/office/drawing/2014/main" id="{36332CF4-19C1-2D48-B653-72C2DFB0D549}"/>
              </a:ext>
            </a:extLst>
          </p:cNvPr>
          <p:cNvSpPr>
            <a:spLocks noGrp="1"/>
          </p:cNvSpPr>
          <p:nvPr>
            <p:ph type="ctrTitle"/>
          </p:nvPr>
        </p:nvSpPr>
        <p:spPr>
          <a:xfrm>
            <a:off x="494263" y="651119"/>
            <a:ext cx="8639578" cy="5773510"/>
          </a:xfrm>
        </p:spPr>
        <p:txBody>
          <a:bodyPr/>
          <a:lstStyle/>
          <a:p>
            <a:pPr>
              <a:lnSpc>
                <a:spcPct val="100000"/>
              </a:lnSpc>
            </a:pPr>
            <a:r>
              <a:rPr lang="en-GB" sz="8000" dirty="0"/>
              <a:t>Hear</a:t>
            </a:r>
            <a:br>
              <a:rPr lang="en-GB" sz="8000" dirty="0"/>
            </a:br>
            <a:r>
              <a:rPr lang="en-GB" sz="8000" dirty="0">
                <a:solidFill>
                  <a:schemeClr val="tx1"/>
                </a:solidFill>
              </a:rPr>
              <a:t>	</a:t>
            </a:r>
            <a:br>
              <a:rPr lang="en-GB" sz="8000" dirty="0"/>
            </a:br>
            <a:br>
              <a:rPr lang="en-GB" sz="4400" b="0" dirty="0"/>
            </a:br>
            <a:br>
              <a:rPr lang="en-GB" sz="4400" b="0" dirty="0"/>
            </a:br>
            <a:br>
              <a:rPr lang="en-GB" sz="4400" b="0" dirty="0"/>
            </a:br>
            <a:endParaRPr lang="en-GB" sz="3600" b="0"/>
          </a:p>
        </p:txBody>
      </p:sp>
      <p:pic>
        <p:nvPicPr>
          <p:cNvPr id="8" name="Picture 7" descr="Shape&#10;&#10;Description automatically generated with medium confidence">
            <a:extLst>
              <a:ext uri="{FF2B5EF4-FFF2-40B4-BE49-F238E27FC236}">
                <a16:creationId xmlns:a16="http://schemas.microsoft.com/office/drawing/2014/main" id="{9B1B7804-1157-A591-D0FC-06AABCB640D1}"/>
              </a:ext>
            </a:extLst>
          </p:cNvPr>
          <p:cNvPicPr>
            <a:picLocks noChangeAspect="1"/>
          </p:cNvPicPr>
          <p:nvPr/>
        </p:nvPicPr>
        <p:blipFill>
          <a:blip r:embed="rId4"/>
          <a:stretch>
            <a:fillRect/>
          </a:stretch>
        </p:blipFill>
        <p:spPr>
          <a:xfrm>
            <a:off x="10105639" y="6337223"/>
            <a:ext cx="1798980" cy="327676"/>
          </a:xfrm>
          <a:prstGeom prst="rect">
            <a:avLst/>
          </a:prstGeom>
        </p:spPr>
      </p:pic>
      <p:pic>
        <p:nvPicPr>
          <p:cNvPr id="15" name="Picture 14" descr="Shape, circle&#10;&#10;Description automatically generated">
            <a:extLst>
              <a:ext uri="{FF2B5EF4-FFF2-40B4-BE49-F238E27FC236}">
                <a16:creationId xmlns:a16="http://schemas.microsoft.com/office/drawing/2014/main" id="{AB0B2FDA-2B8F-5FDF-FF88-DA003E0D6902}"/>
              </a:ext>
            </a:extLst>
          </p:cNvPr>
          <p:cNvPicPr>
            <a:picLocks noChangeAspect="1"/>
          </p:cNvPicPr>
          <p:nvPr/>
        </p:nvPicPr>
        <p:blipFill>
          <a:blip r:embed="rId3"/>
          <a:stretch>
            <a:fillRect/>
          </a:stretch>
        </p:blipFill>
        <p:spPr>
          <a:xfrm rot="19141378">
            <a:off x="5488575" y="5799396"/>
            <a:ext cx="3150521" cy="3034299"/>
          </a:xfrm>
          <a:prstGeom prst="rect">
            <a:avLst/>
          </a:prstGeom>
        </p:spPr>
      </p:pic>
      <p:sp>
        <p:nvSpPr>
          <p:cNvPr id="7" name="Title 1">
            <a:extLst>
              <a:ext uri="{FF2B5EF4-FFF2-40B4-BE49-F238E27FC236}">
                <a16:creationId xmlns:a16="http://schemas.microsoft.com/office/drawing/2014/main" id="{546BF217-B007-CEA3-CDD5-D2F0F2F19FAA}"/>
              </a:ext>
            </a:extLst>
          </p:cNvPr>
          <p:cNvSpPr txBox="1">
            <a:spLocks/>
          </p:cNvSpPr>
          <p:nvPr/>
        </p:nvSpPr>
        <p:spPr>
          <a:xfrm>
            <a:off x="646663" y="803519"/>
            <a:ext cx="8639578" cy="5773510"/>
          </a:xfrm>
          <a:prstGeom prst="rect">
            <a:avLst/>
          </a:prstGeom>
        </p:spPr>
        <p:txBody>
          <a:bodyPr vert="horz" lIns="0" tIns="0" rIns="0" bIns="0" rtlCol="0" anchor="t" anchorCtr="0">
            <a:noAutofit/>
          </a:bodyPr>
          <a:lstStyle>
            <a:lvl1pPr algn="l" defTabSz="914400" rtl="0" eaLnBrk="1" latinLnBrk="0" hangingPunct="1">
              <a:lnSpc>
                <a:spcPts val="10000"/>
              </a:lnSpc>
              <a:spcBef>
                <a:spcPct val="0"/>
              </a:spcBef>
              <a:buNone/>
              <a:defRPr sz="10000" b="1" kern="1200">
                <a:solidFill>
                  <a:schemeClr val="bg1"/>
                </a:solidFill>
                <a:latin typeface="+mj-lt"/>
                <a:ea typeface="+mj-ea"/>
                <a:cs typeface="+mj-cs"/>
              </a:defRPr>
            </a:lvl1pPr>
          </a:lstStyle>
          <a:p>
            <a:pPr>
              <a:lnSpc>
                <a:spcPct val="100000"/>
              </a:lnSpc>
            </a:pPr>
            <a:r>
              <a:rPr lang="en-GB" sz="4400" b="0" dirty="0">
                <a:solidFill>
                  <a:schemeClr val="tx2"/>
                </a:solidFill>
              </a:rPr>
              <a:t>Sign up to our newsletter to hear more about the Collaborate projects and our events, courses and research </a:t>
            </a:r>
            <a:br>
              <a:rPr lang="en-GB" sz="4400" b="0" dirty="0">
                <a:solidFill>
                  <a:schemeClr val="tx2"/>
                </a:solidFill>
              </a:rPr>
            </a:br>
            <a:br>
              <a:rPr lang="en-GB" sz="4400" b="0" dirty="0">
                <a:solidFill>
                  <a:schemeClr val="tx2"/>
                </a:solidFill>
              </a:rPr>
            </a:br>
            <a:r>
              <a:rPr lang="en-GB" sz="4400" b="0" dirty="0">
                <a:solidFill>
                  <a:schemeClr val="tx2"/>
                </a:solidFill>
              </a:rPr>
              <a:t>www.culturalvalue.org.uk</a:t>
            </a:r>
            <a:br>
              <a:rPr lang="en-GB" sz="3600" b="0" dirty="0"/>
            </a:br>
            <a:endParaRPr lang="en-GB" sz="3600" b="0">
              <a:solidFill>
                <a:schemeClr val="tx1"/>
              </a:solidFill>
            </a:endParaRPr>
          </a:p>
        </p:txBody>
      </p:sp>
    </p:spTree>
    <p:extLst>
      <p:ext uri="{BB962C8B-B14F-4D97-AF65-F5344CB8AC3E}">
        <p14:creationId xmlns:p14="http://schemas.microsoft.com/office/powerpoint/2010/main" val="40023849"/>
      </p:ext>
    </p:extLst>
  </p:cSld>
  <p:clrMapOvr>
    <a:masterClrMapping/>
  </p:clrMapOvr>
</p:sld>
</file>

<file path=ppt/theme/theme1.xml><?xml version="1.0" encoding="utf-8"?>
<a:theme xmlns:a="http://schemas.openxmlformats.org/drawingml/2006/main" name="Office Theme">
  <a:themeElements>
    <a:clrScheme name="Manchester Camerata 1">
      <a:dk1>
        <a:srgbClr val="000000"/>
      </a:dk1>
      <a:lt1>
        <a:srgbClr val="FFFFFF"/>
      </a:lt1>
      <a:dk2>
        <a:srgbClr val="DD0B2F"/>
      </a:dk2>
      <a:lt2>
        <a:srgbClr val="F2EA03"/>
      </a:lt2>
      <a:accent1>
        <a:srgbClr val="DD0B2F"/>
      </a:accent1>
      <a:accent2>
        <a:srgbClr val="A2A089"/>
      </a:accent2>
      <a:accent3>
        <a:srgbClr val="EA5B0C"/>
      </a:accent3>
      <a:accent4>
        <a:srgbClr val="009A93"/>
      </a:accent4>
      <a:accent5>
        <a:srgbClr val="F2EA03"/>
      </a:accent5>
      <a:accent6>
        <a:srgbClr val="000000"/>
      </a:accent6>
      <a:hlink>
        <a:srgbClr val="DD0B2F"/>
      </a:hlink>
      <a:folHlink>
        <a:srgbClr val="E95B0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C_PowerPoint template" id="{D281B4A2-6F26-5F42-802D-E54FE8306CB9}" vid="{2A067C79-8BC8-7142-9CC0-FD4B8175C438}"/>
    </a:ext>
  </a:extLst>
</a:theme>
</file>

<file path=ppt/theme/theme2.xml><?xml version="1.0" encoding="utf-8"?>
<a:theme xmlns:a="http://schemas.openxmlformats.org/drawingml/2006/main" name="1_Office Theme">
  <a:themeElements>
    <a:clrScheme name="CfCV Colours">
      <a:dk1>
        <a:sysClr val="windowText" lastClr="000000"/>
      </a:dk1>
      <a:lt1>
        <a:sysClr val="window" lastClr="FFFFFF"/>
      </a:lt1>
      <a:dk2>
        <a:srgbClr val="000000"/>
      </a:dk2>
      <a:lt2>
        <a:srgbClr val="FFFFFF"/>
      </a:lt2>
      <a:accent1>
        <a:srgbClr val="116ADE"/>
      </a:accent1>
      <a:accent2>
        <a:srgbClr val="FDB02A"/>
      </a:accent2>
      <a:accent3>
        <a:srgbClr val="1CBC31"/>
      </a:accent3>
      <a:accent4>
        <a:srgbClr val="6B14C4"/>
      </a:accent4>
      <a:accent5>
        <a:srgbClr val="FD472A"/>
      </a:accent5>
      <a:accent6>
        <a:srgbClr val="EE8C8F"/>
      </a:accent6>
      <a:hlink>
        <a:srgbClr val="116ADE"/>
      </a:hlink>
      <a:folHlink>
        <a:srgbClr val="1CBC31"/>
      </a:folHlink>
    </a:clrScheme>
    <a:fontScheme name="Custom 1">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CfCV Colours">
      <a:dk1>
        <a:sysClr val="windowText" lastClr="000000"/>
      </a:dk1>
      <a:lt1>
        <a:sysClr val="window" lastClr="FFFFFF"/>
      </a:lt1>
      <a:dk2>
        <a:srgbClr val="000000"/>
      </a:dk2>
      <a:lt2>
        <a:srgbClr val="FFFFFF"/>
      </a:lt2>
      <a:accent1>
        <a:srgbClr val="116ADE"/>
      </a:accent1>
      <a:accent2>
        <a:srgbClr val="FDB02A"/>
      </a:accent2>
      <a:accent3>
        <a:srgbClr val="1CBC31"/>
      </a:accent3>
      <a:accent4>
        <a:srgbClr val="6B14C4"/>
      </a:accent4>
      <a:accent5>
        <a:srgbClr val="FD472A"/>
      </a:accent5>
      <a:accent6>
        <a:srgbClr val="EE8C8F"/>
      </a:accent6>
      <a:hlink>
        <a:srgbClr val="116ADE"/>
      </a:hlink>
      <a:folHlink>
        <a:srgbClr val="1CBC31"/>
      </a:folHlink>
    </a:clrScheme>
    <a:fontScheme name="Custom 1">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2da8360-be32-4ce8-8a8c-b1c935396eb4" xsi:nil="true"/>
    <lcf76f155ced4ddcb4097134ff3c332f xmlns="3331f0b5-065f-4d19-b2cb-a4ec05f7373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B7B9783F16A1345B423FF307C94A636" ma:contentTypeVersion="16" ma:contentTypeDescription="Create a new document." ma:contentTypeScope="" ma:versionID="c1e5c9811ebfe0d3a3d35ed1f7bd1a5f">
  <xsd:schema xmlns:xsd="http://www.w3.org/2001/XMLSchema" xmlns:xs="http://www.w3.org/2001/XMLSchema" xmlns:p="http://schemas.microsoft.com/office/2006/metadata/properties" xmlns:ns2="3331f0b5-065f-4d19-b2cb-a4ec05f73739" xmlns:ns3="72da8360-be32-4ce8-8a8c-b1c935396eb4" targetNamespace="http://schemas.microsoft.com/office/2006/metadata/properties" ma:root="true" ma:fieldsID="dd134ac5b31ecfb0b110cec62f46b3ed" ns2:_="" ns3:_="">
    <xsd:import namespace="3331f0b5-065f-4d19-b2cb-a4ec05f73739"/>
    <xsd:import namespace="72da8360-be32-4ce8-8a8c-b1c935396eb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31f0b5-065f-4d19-b2cb-a4ec05f737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d4bed4e-aa13-4ff6-99a1-91ce07783e8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2da8360-be32-4ce8-8a8c-b1c935396eb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b048428-bbc3-429a-b8bf-9775ca1a04b0}" ma:internalName="TaxCatchAll" ma:showField="CatchAllData" ma:web="72da8360-be32-4ce8-8a8c-b1c935396e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D8FE4F9-5DBB-4B98-9765-591945389011}">
  <ds:schemaRefs>
    <ds:schemaRef ds:uri="http://schemas.microsoft.com/sharepoint/v3/contenttype/forms"/>
  </ds:schemaRefs>
</ds:datastoreItem>
</file>

<file path=customXml/itemProps2.xml><?xml version="1.0" encoding="utf-8"?>
<ds:datastoreItem xmlns:ds="http://schemas.openxmlformats.org/officeDocument/2006/customXml" ds:itemID="{FBE2DD01-94D4-4409-8727-D4A7473B0661}">
  <ds:schemaRefs>
    <ds:schemaRef ds:uri="63ce1eed-a638-4579-b7af-f4adb2768964"/>
    <ds:schemaRef ds:uri="90fdeafb-ebaa-42c2-b06e-15010e9673c7"/>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3E2918C-BA37-4C45-8A3A-4F9865E7E210}"/>
</file>

<file path=docProps/app.xml><?xml version="1.0" encoding="utf-8"?>
<Properties xmlns="http://schemas.openxmlformats.org/officeDocument/2006/extended-properties" xmlns:vt="http://schemas.openxmlformats.org/officeDocument/2006/docPropsVTypes">
  <Template>Office Theme</Template>
  <TotalTime>16</TotalTime>
  <Words>2993</Words>
  <Application>Microsoft Office PowerPoint</Application>
  <PresentationFormat>Widescreen</PresentationFormat>
  <Paragraphs>269</Paragraphs>
  <Slides>22</Slides>
  <Notes>22</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22</vt:i4>
      </vt:variant>
    </vt:vector>
  </HeadingPairs>
  <TitlesOfParts>
    <vt:vector size="38" baseType="lpstr">
      <vt:lpstr>Arial</vt:lpstr>
      <vt:lpstr>Calibri</vt:lpstr>
      <vt:lpstr>Foundry Form Sans Book</vt:lpstr>
      <vt:lpstr>FreightSansProBold-Regular</vt:lpstr>
      <vt:lpstr>FreightSansProBook-Regular</vt:lpstr>
      <vt:lpstr>Georgia</vt:lpstr>
      <vt:lpstr>Helvetica</vt:lpstr>
      <vt:lpstr>Montserrat</vt:lpstr>
      <vt:lpstr>Montserrat Medium</vt:lpstr>
      <vt:lpstr>Roobert</vt:lpstr>
      <vt:lpstr>Times New Roman</vt:lpstr>
      <vt:lpstr>Verdana</vt:lpstr>
      <vt:lpstr>Wingdings</vt:lpstr>
      <vt:lpstr>Office Theme</vt:lpstr>
      <vt:lpstr>1_Office Theme</vt:lpstr>
      <vt:lpstr>2_Office Theme</vt:lpstr>
      <vt:lpstr>Capturing the value and impact of culture   ABO Conference, Leeds   Ben Walmsley, Director </vt:lpstr>
      <vt:lpstr>Understanding the difference culture makes</vt:lpstr>
      <vt:lpstr>PowerPoint Presentation</vt:lpstr>
      <vt:lpstr>Evaluation</vt:lpstr>
      <vt:lpstr>PowerPoint Presentation</vt:lpstr>
      <vt:lpstr>Collaborate</vt:lpstr>
      <vt:lpstr>Collaborate</vt:lpstr>
      <vt:lpstr>Aims of Collaborate</vt:lpstr>
      <vt:lpstr>Hear      </vt:lpstr>
      <vt:lpstr>ABO Conference UNITED: Cultural Value</vt:lpstr>
      <vt:lpstr>Experiment Influences and Contexts</vt:lpstr>
      <vt:lpstr>Methods and Research Questions </vt:lpstr>
      <vt:lpstr>Challenges in Experiment Delivery</vt:lpstr>
      <vt:lpstr>PowerPoint Presentation</vt:lpstr>
      <vt:lpstr>Context</vt:lpstr>
      <vt:lpstr>Method</vt:lpstr>
      <vt:lpstr>PowerPoint Presentation</vt:lpstr>
      <vt:lpstr>Results</vt:lpstr>
      <vt:lpstr>Results</vt:lpstr>
      <vt:lpstr>Overall conclusions</vt:lpstr>
      <vt:lpstr>Thank you!</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Plan 2021</dc:title>
  <dc:creator>Max Thomas</dc:creator>
  <cp:lastModifiedBy>Jenny Elliott</cp:lastModifiedBy>
  <cp:revision>123</cp:revision>
  <cp:lastPrinted>2023-01-20T13:03:12Z</cp:lastPrinted>
  <dcterms:created xsi:type="dcterms:W3CDTF">2023-01-13T13:50:16Z</dcterms:created>
  <dcterms:modified xsi:type="dcterms:W3CDTF">2023-01-30T12:34:01Z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0x0101004636EAF069C2CA4D86551B744F616B4B</vt:lpwstr>
  </property>
  <property fmtid="{D5CDD505-2E9C-101B-9397-08002B2CF9AE}" pid="3" name="MediaServiceImageTags">
    <vt:lpwstr/>
  </property>
</Properties>
</file>