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03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FBE58BB-4C7D-3991-D1AA-BCE0A6EFF7CF}" v="1" dt="2023-01-30T15:38:43.3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cky West" userId="4b5707d9-4737-433e-9574-384be87fa76c" providerId="ADAL" clId="{58786B9A-0461-4432-B5E3-57745107EAD5}"/>
    <pc:docChg chg="modSld">
      <pc:chgData name="Becky West" userId="4b5707d9-4737-433e-9574-384be87fa76c" providerId="ADAL" clId="{58786B9A-0461-4432-B5E3-57745107EAD5}" dt="2023-01-30T15:23:29.503" v="0" actId="207"/>
      <pc:docMkLst>
        <pc:docMk/>
      </pc:docMkLst>
      <pc:sldChg chg="modSp mod">
        <pc:chgData name="Becky West" userId="4b5707d9-4737-433e-9574-384be87fa76c" providerId="ADAL" clId="{58786B9A-0461-4432-B5E3-57745107EAD5}" dt="2023-01-30T15:23:29.503" v="0" actId="207"/>
        <pc:sldMkLst>
          <pc:docMk/>
          <pc:sldMk cId="2407252462" sldId="256"/>
        </pc:sldMkLst>
        <pc:spChg chg="mod">
          <ac:chgData name="Becky West" userId="4b5707d9-4737-433e-9574-384be87fa76c" providerId="ADAL" clId="{58786B9A-0461-4432-B5E3-57745107EAD5}" dt="2023-01-30T15:23:29.503" v="0" actId="207"/>
          <ac:spMkLst>
            <pc:docMk/>
            <pc:sldMk cId="2407252462" sldId="256"/>
            <ac:spMk id="6" creationId="{4BDAB7B4-9D18-F785-7814-F231564A16E0}"/>
          </ac:spMkLst>
        </pc:spChg>
      </pc:sldChg>
    </pc:docChg>
  </pc:docChgLst>
  <pc:docChgLst>
    <pc:chgData name="Sarah Derbyshire" userId="S::sarah@orchestraslive.org.uk::e158c5bc-c5c2-4cdb-8331-38f1b41a8de8" providerId="AD" clId="Web-{AFBE58BB-4C7D-3991-D1AA-BCE0A6EFF7CF}"/>
    <pc:docChg chg="modSld">
      <pc:chgData name="Sarah Derbyshire" userId="S::sarah@orchestraslive.org.uk::e158c5bc-c5c2-4cdb-8331-38f1b41a8de8" providerId="AD" clId="Web-{AFBE58BB-4C7D-3991-D1AA-BCE0A6EFF7CF}" dt="2023-01-30T15:38:43.357" v="0" actId="20577"/>
      <pc:docMkLst>
        <pc:docMk/>
      </pc:docMkLst>
      <pc:sldChg chg="modSp">
        <pc:chgData name="Sarah Derbyshire" userId="S::sarah@orchestraslive.org.uk::e158c5bc-c5c2-4cdb-8331-38f1b41a8de8" providerId="AD" clId="Web-{AFBE58BB-4C7D-3991-D1AA-BCE0A6EFF7CF}" dt="2023-01-30T15:38:43.357" v="0" actId="20577"/>
        <pc:sldMkLst>
          <pc:docMk/>
          <pc:sldMk cId="2407252462" sldId="256"/>
        </pc:sldMkLst>
        <pc:spChg chg="mod">
          <ac:chgData name="Sarah Derbyshire" userId="S::sarah@orchestraslive.org.uk::e158c5bc-c5c2-4cdb-8331-38f1b41a8de8" providerId="AD" clId="Web-{AFBE58BB-4C7D-3991-D1AA-BCE0A6EFF7CF}" dt="2023-01-30T15:38:43.357" v="0" actId="20577"/>
          <ac:spMkLst>
            <pc:docMk/>
            <pc:sldMk cId="2407252462" sldId="256"/>
            <ac:spMk id="2" creationId="{1EB35A4E-9DEF-9B6E-A250-A9DA480079C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D3EB7-383B-EF53-A39D-7EB96F190C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248E9D-A792-DC80-32D3-7C28491A13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6EAE3D-7148-1428-77C8-2CCE7DE54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5E6B4-7AB1-41CB-B21C-6700C7C21DD4}" type="datetimeFigureOut">
              <a:rPr lang="en-GB" smtClean="0"/>
              <a:t>30/01/2023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886FEB-1F9E-FF50-9502-3594CCF82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F61669-1D8D-B4E7-2C7D-224A82E06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DED45-98F5-43D0-834A-715B1D7289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58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59EA3-4E45-ABEC-B62E-3E36C8FFA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32FC46-F27A-1F65-FCDC-4E63869B0F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532A4B-D45C-A36A-6554-E4AA79D95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5E6B4-7AB1-41CB-B21C-6700C7C21DD4}" type="datetimeFigureOut">
              <a:rPr lang="en-GB" smtClean="0"/>
              <a:t>30/01/2023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5A660D-66ED-11BC-C258-A175DC4AF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ACA89-D063-580A-F8D9-4391D2545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DED45-98F5-43D0-834A-715B1D7289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059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0F1B4C-9CD3-B49F-E278-BB321946D3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00D9B1-8C55-7550-DE13-7E767ED69A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B56B44-FB44-AD1E-F626-EF4626D6E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5E6B4-7AB1-41CB-B21C-6700C7C21DD4}" type="datetimeFigureOut">
              <a:rPr lang="en-GB" smtClean="0"/>
              <a:t>30/01/2023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E9C30E-F87C-E302-2DD5-6E9519811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6C3CEC-9C0D-B7E2-D86D-771CE1890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DED45-98F5-43D0-834A-715B1D7289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7431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FBB88-B311-53CE-7A9D-7C8BDF3D43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6C3F73-5E8A-877F-E8F0-EE935628C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1F4D31-86A5-54E0-0531-04BDBAFC3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5E6B4-7AB1-41CB-B21C-6700C7C21DD4}" type="datetimeFigureOut">
              <a:rPr lang="en-GB" smtClean="0"/>
              <a:t>30/01/2023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D39A59-B84A-D0BE-4F28-57DC677C8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467588-C4E9-4F74-9B7C-E96EBCA56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DED45-98F5-43D0-834A-715B1D7289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638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B2C6D-94E7-B1B8-3BA5-D85F8237E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2EAEDF-42EA-A895-BEE5-817C233727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A232FB-795F-A578-4A59-B43862082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5E6B4-7AB1-41CB-B21C-6700C7C21DD4}" type="datetimeFigureOut">
              <a:rPr lang="en-GB" smtClean="0"/>
              <a:t>30/01/2023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F86745-2382-20F0-0142-67E033481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B3176D-8C17-3D76-D6A9-7E5082026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DED45-98F5-43D0-834A-715B1D7289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6675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43ED8-FC00-E80A-A839-98521A3DE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935DB8-8DDD-A65C-DC9B-82906A71A7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9108DD-F0F2-9268-210C-5EE15F8ACB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93928C-7A8C-F92C-F3F4-308E802E1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5E6B4-7AB1-41CB-B21C-6700C7C21DD4}" type="datetimeFigureOut">
              <a:rPr lang="en-GB" smtClean="0"/>
              <a:t>30/01/2023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B1CDEE-8BE8-9F70-0D11-80BABF6AA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262BA1-0289-5D66-322C-AB8E79540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DED45-98F5-43D0-834A-715B1D7289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4482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94D7D8-77E4-F50B-FBB2-8B8EB8FF0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BC7126-62B8-2DFC-1006-80972725EE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0DBFE5-C8AF-037B-61B6-BE1AF440B2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823EB4-D0BF-DE87-C8B9-947CBEE7DB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B2DD02-577D-4E2A-BE00-8D1C5BD432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B1BA5A-DB50-528D-91C4-CA6BCD18D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5E6B4-7AB1-41CB-B21C-6700C7C21DD4}" type="datetimeFigureOut">
              <a:rPr lang="en-GB" smtClean="0"/>
              <a:t>30/01/2023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3D5329-A3A6-C4A3-86A2-551B7C77E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8D93DA-7019-55C0-2B4E-E7E00CAD5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DED45-98F5-43D0-834A-715B1D7289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366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A4990-DA21-CE46-C388-F6627B60C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733429-E7EB-C2CC-0575-9E833141A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5E6B4-7AB1-41CB-B21C-6700C7C21DD4}" type="datetimeFigureOut">
              <a:rPr lang="en-GB" smtClean="0"/>
              <a:t>30/01/2023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8BBCA6-1E0F-827E-AF65-CFA8254A7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EA95F3-4846-9AE5-C1D7-534C61443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DED45-98F5-43D0-834A-715B1D7289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5622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D03F57-F863-CE29-E524-4B37DA398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5E6B4-7AB1-41CB-B21C-6700C7C21DD4}" type="datetimeFigureOut">
              <a:rPr lang="en-GB" smtClean="0"/>
              <a:t>30/01/2023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A70C43-4D99-BE1F-F61B-B02AB970F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F2B8F6-944A-D879-7D6A-7AEEC5198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DED45-98F5-43D0-834A-715B1D7289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8502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05735-025C-6D0B-D933-182685AA5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0BD0C8-EB8D-217F-EA7F-6C44C3B5BB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FF375E-A612-2003-FFF4-B422DCE9AF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4C317E-CB41-96C8-30D8-371D7A998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5E6B4-7AB1-41CB-B21C-6700C7C21DD4}" type="datetimeFigureOut">
              <a:rPr lang="en-GB" smtClean="0"/>
              <a:t>30/01/2023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FD7CD1-5A4B-F4C0-6787-3FD707C12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8F9AF8-97CF-8F01-F7BB-5FDAC85F2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DED45-98F5-43D0-834A-715B1D7289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0535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555BA-CDA9-1EF6-AA17-2B3DB5812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BA89AB4-F098-4A34-4097-A2A01E86C3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7B4BA2-3BB3-961A-42C9-D2FD75C8B3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3C5AE2-5D1E-42D6-9642-BE6133BF8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5E6B4-7AB1-41CB-B21C-6700C7C21DD4}" type="datetimeFigureOut">
              <a:rPr lang="en-GB" smtClean="0"/>
              <a:t>30/01/2023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248DCF-EF51-756A-4400-56256FC62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EC9EFF-E4B5-93DD-02C0-303FE91AC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DED45-98F5-43D0-834A-715B1D7289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3363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23BB0A5-4BB3-8729-BE0A-361FDEA4D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82C9FD-D542-FDB0-62AD-22FC7B2F38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BFA57C-DA61-7188-9E64-9C27E8F9B4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05E6B4-7AB1-41CB-B21C-6700C7C21DD4}" type="datetimeFigureOut">
              <a:rPr lang="en-GB" smtClean="0"/>
              <a:t>30/01/2023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7C4398-8CD3-A6B3-8B63-E025D908BF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F0CD2-773A-7BB6-EEA2-0913BFF89D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1DED45-98F5-43D0-834A-715B1D7289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9918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35A4E-9DEF-9B6E-A250-A9DA480079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2360" y="1259840"/>
            <a:ext cx="9804400" cy="1391920"/>
          </a:xfrm>
        </p:spPr>
        <p:txBody>
          <a:bodyPr>
            <a:normAutofit fontScale="90000"/>
          </a:bodyPr>
          <a:lstStyle/>
          <a:p>
            <a:r>
              <a:rPr lang="en-GB" sz="4800" b="1">
                <a:solidFill>
                  <a:srgbClr val="CF035C"/>
                </a:solidFill>
                <a:latin typeface="Avenir Next LT Pro"/>
                <a:cs typeface="Arial"/>
              </a:rPr>
              <a:t>Exploring the potential for a </a:t>
            </a:r>
            <a:br>
              <a:rPr lang="en-GB" sz="4800" b="1">
                <a:solidFill>
                  <a:srgbClr val="CF035C"/>
                </a:solidFill>
                <a:latin typeface="Avenir Next LT Pro"/>
                <a:cs typeface="Arial"/>
              </a:rPr>
            </a:br>
            <a:r>
              <a:rPr lang="en-GB" sz="4800" b="1">
                <a:solidFill>
                  <a:srgbClr val="CF035C"/>
                </a:solidFill>
                <a:latin typeface="Avenir Next LT Pro"/>
                <a:cs typeface="Arial"/>
              </a:rPr>
              <a:t>Virtual Touring Network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666868-8AEF-1046-95CD-8A69FD2CAD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8960" y="2860358"/>
            <a:ext cx="9144000" cy="3564126"/>
          </a:xfrm>
        </p:spPr>
        <p:txBody>
          <a:bodyPr>
            <a:noAutofit/>
          </a:bodyPr>
          <a:lstStyle/>
          <a:p>
            <a:pPr marL="457200" indent="-457200" algn="l">
              <a:spcBef>
                <a:spcPts val="0"/>
              </a:spcBef>
              <a:spcAft>
                <a:spcPts val="2000"/>
              </a:spcAft>
              <a:buClr>
                <a:srgbClr val="CF035C"/>
              </a:buClr>
              <a:buFont typeface="Wingdings" panose="05000000000000000000" pitchFamily="2" charset="2"/>
              <a:buChar char="v"/>
            </a:pPr>
            <a:r>
              <a:rPr lang="en-GB" sz="3200" b="1">
                <a:latin typeface="Avenir Next LT Pro" panose="020B0504020202020204" pitchFamily="34" charset="0"/>
                <a:cs typeface="Arial" panose="020B0604020202020204" pitchFamily="34" charset="0"/>
              </a:rPr>
              <a:t>What is the creative potential of a Virtual Touring Network?</a:t>
            </a:r>
            <a:endParaRPr lang="en-GB" sz="1400" b="1">
              <a:latin typeface="Avenir Next LT Pro" panose="020B05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spcBef>
                <a:spcPts val="0"/>
              </a:spcBef>
              <a:spcAft>
                <a:spcPts val="2000"/>
              </a:spcAft>
              <a:buClr>
                <a:srgbClr val="CF035C"/>
              </a:buClr>
              <a:buFont typeface="Wingdings" panose="05000000000000000000" pitchFamily="2" charset="2"/>
              <a:buChar char="v"/>
            </a:pPr>
            <a:r>
              <a:rPr lang="en-GB" sz="3200" b="1">
                <a:latin typeface="Avenir Next LT Pro" panose="020B0504020202020204" pitchFamily="34" charset="0"/>
                <a:cs typeface="Arial" panose="020B0604020202020204" pitchFamily="34" charset="0"/>
              </a:rPr>
              <a:t>What could a Virtual Touring Network offer audiences?</a:t>
            </a:r>
            <a:endParaRPr lang="en-GB" sz="1400" b="1">
              <a:latin typeface="Avenir Next LT Pro" panose="020B05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spcBef>
                <a:spcPts val="0"/>
              </a:spcBef>
              <a:spcAft>
                <a:spcPts val="2000"/>
              </a:spcAft>
              <a:buClr>
                <a:srgbClr val="CF035C"/>
              </a:buClr>
              <a:buFont typeface="Wingdings" panose="05000000000000000000" pitchFamily="2" charset="2"/>
              <a:buChar char="v"/>
            </a:pPr>
            <a:r>
              <a:rPr lang="en-GB" sz="3200" b="1">
                <a:latin typeface="Avenir Next LT Pro" panose="020B0504020202020204" pitchFamily="34" charset="0"/>
                <a:cs typeface="Arial" panose="020B0604020202020204" pitchFamily="34" charset="0"/>
              </a:rPr>
              <a:t>How should we set about developing a sustainable network / model?</a:t>
            </a:r>
          </a:p>
        </p:txBody>
      </p:sp>
      <p:pic>
        <p:nvPicPr>
          <p:cNvPr id="5" name="Picture 4" descr="Text&#10;&#10;Description automatically generated with medium confidence">
            <a:extLst>
              <a:ext uri="{FF2B5EF4-FFF2-40B4-BE49-F238E27FC236}">
                <a16:creationId xmlns:a16="http://schemas.microsoft.com/office/drawing/2014/main" id="{D553AA13-FAE4-303C-2369-7DFC2D1101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864" y="220156"/>
            <a:ext cx="3700272" cy="9022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BDAB7B4-9D18-F785-7814-F231564A16E0}"/>
              </a:ext>
            </a:extLst>
          </p:cNvPr>
          <p:cNvSpPr txBox="1"/>
          <p:nvPr/>
        </p:nvSpPr>
        <p:spPr>
          <a:xfrm>
            <a:off x="7863840" y="6162874"/>
            <a:ext cx="4257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0">
                <a:solidFill>
                  <a:srgbClr val="CF035C"/>
                </a:solidFill>
                <a:effectLst/>
                <a:latin typeface="Avenir Next LT Pro" panose="020B0504020202020204" pitchFamily="34" charset="0"/>
              </a:rPr>
              <a:t>#REGENERATESERIES</a:t>
            </a:r>
            <a:endParaRPr lang="en-GB" sz="2800" b="1">
              <a:solidFill>
                <a:srgbClr val="CF035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2524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331f0b5-065f-4d19-b2cb-a4ec05f73739">
      <Terms xmlns="http://schemas.microsoft.com/office/infopath/2007/PartnerControls"/>
    </lcf76f155ced4ddcb4097134ff3c332f>
    <TaxCatchAll xmlns="72da8360-be32-4ce8-8a8c-b1c935396eb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B7B9783F16A1345B423FF307C94A636" ma:contentTypeVersion="16" ma:contentTypeDescription="Create a new document." ma:contentTypeScope="" ma:versionID="c1e5c9811ebfe0d3a3d35ed1f7bd1a5f">
  <xsd:schema xmlns:xsd="http://www.w3.org/2001/XMLSchema" xmlns:xs="http://www.w3.org/2001/XMLSchema" xmlns:p="http://schemas.microsoft.com/office/2006/metadata/properties" xmlns:ns2="3331f0b5-065f-4d19-b2cb-a4ec05f73739" xmlns:ns3="72da8360-be32-4ce8-8a8c-b1c935396eb4" targetNamespace="http://schemas.microsoft.com/office/2006/metadata/properties" ma:root="true" ma:fieldsID="dd134ac5b31ecfb0b110cec62f46b3ed" ns2:_="" ns3:_="">
    <xsd:import namespace="3331f0b5-065f-4d19-b2cb-a4ec05f73739"/>
    <xsd:import namespace="72da8360-be32-4ce8-8a8c-b1c935396e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31f0b5-065f-4d19-b2cb-a4ec05f737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d4bed4e-aa13-4ff6-99a1-91ce07783e8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da8360-be32-4ce8-8a8c-b1c935396eb4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b048428-bbc3-429a-b8bf-9775ca1a04b0}" ma:internalName="TaxCatchAll" ma:showField="CatchAllData" ma:web="72da8360-be32-4ce8-8a8c-b1c935396e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FE1BC49-C47B-4615-AF1C-E5ADB5DB963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FC4D131-439B-4B6A-996B-A9A0D0E6C79E}">
  <ds:schemaRefs>
    <ds:schemaRef ds:uri="5d7722dd-bab6-47f6-b512-283148f3d563"/>
    <ds:schemaRef ds:uri="65b383a4-724e-4d28-a773-d11dfb2ccfb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BFD5F0A-CA27-44BE-B271-EAD88D0E262D}"/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Exploring the potential for a  Virtual Touring Network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Exploring the potential for a Virtual Touring Network</dc:title>
  <dc:creator>Becky West</dc:creator>
  <cp:revision>1</cp:revision>
  <dcterms:created xsi:type="dcterms:W3CDTF">2023-01-30T15:12:34Z</dcterms:created>
  <dcterms:modified xsi:type="dcterms:W3CDTF">2023-01-30T15:39:13Z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0x0101007B7B9783F16A1345B423FF307C94A636</vt:lpwstr>
  </property>
  <property fmtid="{D5CDD505-2E9C-101B-9397-08002B2CF9AE}" pid="3" name="MediaServiceImageTags">
    <vt:lpwstr/>
  </property>
</Properties>
</file>