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webextensions/webextension1.xml" ContentType="application/vnd.ms-office.webextension+xml"/>
  <Override PartName="/ppt/notesSlides/notesSlide1.xml" ContentType="application/vnd.openxmlformats-officedocument.presentationml.notesSlide+xml"/>
  <Override PartName="/ppt/webextensions/webextension2.xml" ContentType="application/vnd.ms-office.webextension+xml"/>
  <Override PartName="/ppt/webextensions/webextension3.xml" ContentType="application/vnd.ms-office.webextension+xml"/>
  <Override PartName="/ppt/notesSlides/notesSlide2.xml" ContentType="application/vnd.openxmlformats-officedocument.presentationml.notesSlide+xml"/>
  <Override PartName="/ppt/webextensions/webextension4.xml" ContentType="application/vnd.ms-office.webextension+xml"/>
  <Override PartName="/ppt/notesSlides/notesSlide3.xml" ContentType="application/vnd.openxmlformats-officedocument.presentationml.notesSlide+xml"/>
  <Override PartName="/ppt/webextensions/webextension5.xml" ContentType="application/vnd.ms-office.webextension+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29"/>
  </p:notesMasterIdLst>
  <p:sldIdLst>
    <p:sldId id="411" r:id="rId3"/>
    <p:sldId id="477" r:id="rId4"/>
    <p:sldId id="475" r:id="rId5"/>
    <p:sldId id="467" r:id="rId6"/>
    <p:sldId id="468" r:id="rId7"/>
    <p:sldId id="476" r:id="rId8"/>
    <p:sldId id="445" r:id="rId9"/>
    <p:sldId id="447" r:id="rId10"/>
    <p:sldId id="448" r:id="rId11"/>
    <p:sldId id="449" r:id="rId12"/>
    <p:sldId id="450" r:id="rId13"/>
    <p:sldId id="456" r:id="rId14"/>
    <p:sldId id="455" r:id="rId15"/>
    <p:sldId id="452" r:id="rId16"/>
    <p:sldId id="403" r:id="rId17"/>
    <p:sldId id="470" r:id="rId18"/>
    <p:sldId id="481" r:id="rId19"/>
    <p:sldId id="482" r:id="rId20"/>
    <p:sldId id="483" r:id="rId21"/>
    <p:sldId id="458" r:id="rId22"/>
    <p:sldId id="471" r:id="rId23"/>
    <p:sldId id="453" r:id="rId24"/>
    <p:sldId id="472" r:id="rId25"/>
    <p:sldId id="474" r:id="rId26"/>
    <p:sldId id="473" r:id="rId27"/>
    <p:sldId id="435"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CE14D8-87EB-4845-8E97-7617B816B3EB}" v="34" dt="2024-01-22T17:35:02.862"/>
    <p1510:client id="{C4D7CF25-5E2A-9426-415D-4F30827944D0}" v="5" dt="2024-01-23T08:57:10.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ustomXml" Target="../customXml/item3.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37" Type="http://schemas.openxmlformats.org/officeDocument/2006/relationships/customXml" Target="../customXml/item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tags" Target="tags/tag1.xml"/><Relationship Id="rId35" Type="http://schemas.microsoft.com/office/2016/11/relationships/changesInfo" Target="changesInfos/changesInfo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Rowley" userId="S::liz.rowley@rncm.ac.uk::c4c1adff-8c30-4c02-bfa4-1d2bd6e97392" providerId="AD" clId="Web-{2C1F7BD6-050A-7DA9-E1BB-E354EEBEE7EA}"/>
    <pc:docChg chg="modSld">
      <pc:chgData name="Liz Rowley" userId="S::liz.rowley@rncm.ac.uk::c4c1adff-8c30-4c02-bfa4-1d2bd6e97392" providerId="AD" clId="Web-{2C1F7BD6-050A-7DA9-E1BB-E354EEBEE7EA}" dt="2024-01-17T13:51:42.394" v="8" actId="14100"/>
      <pc:docMkLst>
        <pc:docMk/>
      </pc:docMkLst>
      <pc:sldChg chg="modSp">
        <pc:chgData name="Liz Rowley" userId="S::liz.rowley@rncm.ac.uk::c4c1adff-8c30-4c02-bfa4-1d2bd6e97392" providerId="AD" clId="Web-{2C1F7BD6-050A-7DA9-E1BB-E354EEBEE7EA}" dt="2024-01-17T13:50:11.497" v="0"/>
        <pc:sldMkLst>
          <pc:docMk/>
          <pc:sldMk cId="3166316523" sldId="403"/>
        </pc:sldMkLst>
        <pc:picChg chg="mod">
          <ac:chgData name="Liz Rowley" userId="S::liz.rowley@rncm.ac.uk::c4c1adff-8c30-4c02-bfa4-1d2bd6e97392" providerId="AD" clId="Web-{2C1F7BD6-050A-7DA9-E1BB-E354EEBEE7EA}" dt="2024-01-17T13:50:11.497" v="0"/>
          <ac:picMkLst>
            <pc:docMk/>
            <pc:sldMk cId="3166316523" sldId="403"/>
            <ac:picMk id="5" creationId="{8B8F5D21-E1E9-F4C1-6FAC-12B5C7CE29A3}"/>
          </ac:picMkLst>
        </pc:picChg>
      </pc:sldChg>
      <pc:sldChg chg="addSp modSp">
        <pc:chgData name="Liz Rowley" userId="S::liz.rowley@rncm.ac.uk::c4c1adff-8c30-4c02-bfa4-1d2bd6e97392" providerId="AD" clId="Web-{2C1F7BD6-050A-7DA9-E1BB-E354EEBEE7EA}" dt="2024-01-17T13:51:42.394" v="8" actId="14100"/>
        <pc:sldMkLst>
          <pc:docMk/>
          <pc:sldMk cId="111299491" sldId="470"/>
        </pc:sldMkLst>
        <pc:picChg chg="add mod">
          <ac:chgData name="Liz Rowley" userId="S::liz.rowley@rncm.ac.uk::c4c1adff-8c30-4c02-bfa4-1d2bd6e97392" providerId="AD" clId="Web-{2C1F7BD6-050A-7DA9-E1BB-E354EEBEE7EA}" dt="2024-01-17T13:51:42.394" v="8" actId="14100"/>
          <ac:picMkLst>
            <pc:docMk/>
            <pc:sldMk cId="111299491" sldId="470"/>
            <ac:picMk id="2" creationId="{C92D27CC-81AB-4D9D-4A80-0A82A3D51325}"/>
          </ac:picMkLst>
        </pc:picChg>
      </pc:sldChg>
      <pc:sldChg chg="addSp modSp">
        <pc:chgData name="Liz Rowley" userId="S::liz.rowley@rncm.ac.uk::c4c1adff-8c30-4c02-bfa4-1d2bd6e97392" providerId="AD" clId="Web-{2C1F7BD6-050A-7DA9-E1BB-E354EEBEE7EA}" dt="2024-01-17T13:51:00.422" v="5" actId="14100"/>
        <pc:sldMkLst>
          <pc:docMk/>
          <pc:sldMk cId="2055304284" sldId="472"/>
        </pc:sldMkLst>
        <pc:picChg chg="add mod">
          <ac:chgData name="Liz Rowley" userId="S::liz.rowley@rncm.ac.uk::c4c1adff-8c30-4c02-bfa4-1d2bd6e97392" providerId="AD" clId="Web-{2C1F7BD6-050A-7DA9-E1BB-E354EEBEE7EA}" dt="2024-01-17T13:51:00.422" v="5" actId="14100"/>
          <ac:picMkLst>
            <pc:docMk/>
            <pc:sldMk cId="2055304284" sldId="472"/>
            <ac:picMk id="2" creationId="{D5A46E86-A877-6E7D-984C-93FA61932EA5}"/>
          </ac:picMkLst>
        </pc:picChg>
      </pc:sldChg>
    </pc:docChg>
  </pc:docChgLst>
  <pc:docChgLst>
    <pc:chgData name="Manus Carey" userId="d4eb0102-50cb-4326-85a8-f04c3040965c" providerId="ADAL" clId="{60CE14D8-87EB-4845-8E97-7617B816B3EB}"/>
    <pc:docChg chg="undo custSel addSld delSld modSld sldOrd replTag delTag">
      <pc:chgData name="Manus Carey" userId="d4eb0102-50cb-4326-85a8-f04c3040965c" providerId="ADAL" clId="{60CE14D8-87EB-4845-8E97-7617B816B3EB}" dt="2024-01-22T17:35:48.918" v="128"/>
      <pc:docMkLst>
        <pc:docMk/>
      </pc:docMkLst>
      <pc:sldChg chg="del">
        <pc:chgData name="Manus Carey" userId="d4eb0102-50cb-4326-85a8-f04c3040965c" providerId="ADAL" clId="{60CE14D8-87EB-4845-8E97-7617B816B3EB}" dt="2024-01-17T10:21:08.506" v="96" actId="2696"/>
        <pc:sldMkLst>
          <pc:docMk/>
          <pc:sldMk cId="3447152377" sldId="374"/>
        </pc:sldMkLst>
      </pc:sldChg>
      <pc:sldChg chg="del">
        <pc:chgData name="Manus Carey" userId="d4eb0102-50cb-4326-85a8-f04c3040965c" providerId="ADAL" clId="{60CE14D8-87EB-4845-8E97-7617B816B3EB}" dt="2024-01-17T10:21:08.506" v="96" actId="2696"/>
        <pc:sldMkLst>
          <pc:docMk/>
          <pc:sldMk cId="631669309" sldId="380"/>
        </pc:sldMkLst>
      </pc:sldChg>
      <pc:sldChg chg="del">
        <pc:chgData name="Manus Carey" userId="d4eb0102-50cb-4326-85a8-f04c3040965c" providerId="ADAL" clId="{60CE14D8-87EB-4845-8E97-7617B816B3EB}" dt="2024-01-12T12:14:33.206" v="44" actId="2696"/>
        <pc:sldMkLst>
          <pc:docMk/>
          <pc:sldMk cId="1657029837" sldId="387"/>
        </pc:sldMkLst>
      </pc:sldChg>
      <pc:sldChg chg="del">
        <pc:chgData name="Manus Carey" userId="d4eb0102-50cb-4326-85a8-f04c3040965c" providerId="ADAL" clId="{60CE14D8-87EB-4845-8E97-7617B816B3EB}" dt="2024-01-12T12:14:33.206" v="44" actId="2696"/>
        <pc:sldMkLst>
          <pc:docMk/>
          <pc:sldMk cId="339005898" sldId="389"/>
        </pc:sldMkLst>
      </pc:sldChg>
      <pc:sldChg chg="del">
        <pc:chgData name="Manus Carey" userId="d4eb0102-50cb-4326-85a8-f04c3040965c" providerId="ADAL" clId="{60CE14D8-87EB-4845-8E97-7617B816B3EB}" dt="2024-01-17T10:21:49.936" v="100" actId="2696"/>
        <pc:sldMkLst>
          <pc:docMk/>
          <pc:sldMk cId="565399905" sldId="390"/>
        </pc:sldMkLst>
      </pc:sldChg>
      <pc:sldChg chg="del">
        <pc:chgData name="Manus Carey" userId="d4eb0102-50cb-4326-85a8-f04c3040965c" providerId="ADAL" clId="{60CE14D8-87EB-4845-8E97-7617B816B3EB}" dt="2024-01-17T10:21:54.343" v="101" actId="2696"/>
        <pc:sldMkLst>
          <pc:docMk/>
          <pc:sldMk cId="1971427044" sldId="397"/>
        </pc:sldMkLst>
      </pc:sldChg>
      <pc:sldChg chg="del">
        <pc:chgData name="Manus Carey" userId="d4eb0102-50cb-4326-85a8-f04c3040965c" providerId="ADAL" clId="{60CE14D8-87EB-4845-8E97-7617B816B3EB}" dt="2024-01-12T12:14:33.206" v="44" actId="2696"/>
        <pc:sldMkLst>
          <pc:docMk/>
          <pc:sldMk cId="2266232772" sldId="398"/>
        </pc:sldMkLst>
      </pc:sldChg>
      <pc:sldChg chg="del">
        <pc:chgData name="Manus Carey" userId="d4eb0102-50cb-4326-85a8-f04c3040965c" providerId="ADAL" clId="{60CE14D8-87EB-4845-8E97-7617B816B3EB}" dt="2024-01-12T12:13:23.765" v="38" actId="2696"/>
        <pc:sldMkLst>
          <pc:docMk/>
          <pc:sldMk cId="2946063442" sldId="399"/>
        </pc:sldMkLst>
      </pc:sldChg>
      <pc:sldChg chg="del">
        <pc:chgData name="Manus Carey" userId="d4eb0102-50cb-4326-85a8-f04c3040965c" providerId="ADAL" clId="{60CE14D8-87EB-4845-8E97-7617B816B3EB}" dt="2024-01-12T12:13:23.765" v="38" actId="2696"/>
        <pc:sldMkLst>
          <pc:docMk/>
          <pc:sldMk cId="3590166668" sldId="400"/>
        </pc:sldMkLst>
      </pc:sldChg>
      <pc:sldChg chg="del">
        <pc:chgData name="Manus Carey" userId="d4eb0102-50cb-4326-85a8-f04c3040965c" providerId="ADAL" clId="{60CE14D8-87EB-4845-8E97-7617B816B3EB}" dt="2024-01-12T12:06:17.330" v="24" actId="2696"/>
        <pc:sldMkLst>
          <pc:docMk/>
          <pc:sldMk cId="3178213620" sldId="401"/>
        </pc:sldMkLst>
      </pc:sldChg>
      <pc:sldChg chg="del">
        <pc:chgData name="Manus Carey" userId="d4eb0102-50cb-4326-85a8-f04c3040965c" providerId="ADAL" clId="{60CE14D8-87EB-4845-8E97-7617B816B3EB}" dt="2024-01-12T12:13:23.765" v="38" actId="2696"/>
        <pc:sldMkLst>
          <pc:docMk/>
          <pc:sldMk cId="3643651234" sldId="402"/>
        </pc:sldMkLst>
      </pc:sldChg>
      <pc:sldChg chg="ord">
        <pc:chgData name="Manus Carey" userId="d4eb0102-50cb-4326-85a8-f04c3040965c" providerId="ADAL" clId="{60CE14D8-87EB-4845-8E97-7617B816B3EB}" dt="2024-01-17T10:22:41.329" v="105" actId="20578"/>
        <pc:sldMkLst>
          <pc:docMk/>
          <pc:sldMk cId="3166316523" sldId="403"/>
        </pc:sldMkLst>
      </pc:sldChg>
      <pc:sldChg chg="del">
        <pc:chgData name="Manus Carey" userId="d4eb0102-50cb-4326-85a8-f04c3040965c" providerId="ADAL" clId="{60CE14D8-87EB-4845-8E97-7617B816B3EB}" dt="2024-01-17T10:21:08.506" v="96" actId="2696"/>
        <pc:sldMkLst>
          <pc:docMk/>
          <pc:sldMk cId="1294366087" sldId="407"/>
        </pc:sldMkLst>
      </pc:sldChg>
      <pc:sldChg chg="del">
        <pc:chgData name="Manus Carey" userId="d4eb0102-50cb-4326-85a8-f04c3040965c" providerId="ADAL" clId="{60CE14D8-87EB-4845-8E97-7617B816B3EB}" dt="2024-01-17T10:21:34.091" v="97" actId="2696"/>
        <pc:sldMkLst>
          <pc:docMk/>
          <pc:sldMk cId="3397851004" sldId="416"/>
        </pc:sldMkLst>
      </pc:sldChg>
      <pc:sldChg chg="del">
        <pc:chgData name="Manus Carey" userId="d4eb0102-50cb-4326-85a8-f04c3040965c" providerId="ADAL" clId="{60CE14D8-87EB-4845-8E97-7617B816B3EB}" dt="2024-01-17T10:21:34.091" v="97" actId="2696"/>
        <pc:sldMkLst>
          <pc:docMk/>
          <pc:sldMk cId="4190643443" sldId="418"/>
        </pc:sldMkLst>
      </pc:sldChg>
      <pc:sldChg chg="del">
        <pc:chgData name="Manus Carey" userId="d4eb0102-50cb-4326-85a8-f04c3040965c" providerId="ADAL" clId="{60CE14D8-87EB-4845-8E97-7617B816B3EB}" dt="2024-01-17T10:21:40.528" v="98" actId="2696"/>
        <pc:sldMkLst>
          <pc:docMk/>
          <pc:sldMk cId="3547189374" sldId="419"/>
        </pc:sldMkLst>
      </pc:sldChg>
      <pc:sldChg chg="del">
        <pc:chgData name="Manus Carey" userId="d4eb0102-50cb-4326-85a8-f04c3040965c" providerId="ADAL" clId="{60CE14D8-87EB-4845-8E97-7617B816B3EB}" dt="2024-01-17T10:21:40.528" v="98" actId="2696"/>
        <pc:sldMkLst>
          <pc:docMk/>
          <pc:sldMk cId="1286910560" sldId="420"/>
        </pc:sldMkLst>
      </pc:sldChg>
      <pc:sldChg chg="del">
        <pc:chgData name="Manus Carey" userId="d4eb0102-50cb-4326-85a8-f04c3040965c" providerId="ADAL" clId="{60CE14D8-87EB-4845-8E97-7617B816B3EB}" dt="2024-01-17T10:21:45.477" v="99" actId="2696"/>
        <pc:sldMkLst>
          <pc:docMk/>
          <pc:sldMk cId="1678632111" sldId="427"/>
        </pc:sldMkLst>
      </pc:sldChg>
      <pc:sldChg chg="del">
        <pc:chgData name="Manus Carey" userId="d4eb0102-50cb-4326-85a8-f04c3040965c" providerId="ADAL" clId="{60CE14D8-87EB-4845-8E97-7617B816B3EB}" dt="2024-01-12T12:13:23.765" v="38" actId="2696"/>
        <pc:sldMkLst>
          <pc:docMk/>
          <pc:sldMk cId="1729546992" sldId="428"/>
        </pc:sldMkLst>
      </pc:sldChg>
      <pc:sldChg chg="del">
        <pc:chgData name="Manus Carey" userId="d4eb0102-50cb-4326-85a8-f04c3040965c" providerId="ADAL" clId="{60CE14D8-87EB-4845-8E97-7617B816B3EB}" dt="2024-01-17T10:21:49.936" v="100" actId="2696"/>
        <pc:sldMkLst>
          <pc:docMk/>
          <pc:sldMk cId="354125357" sldId="430"/>
        </pc:sldMkLst>
      </pc:sldChg>
      <pc:sldChg chg="del">
        <pc:chgData name="Manus Carey" userId="d4eb0102-50cb-4326-85a8-f04c3040965c" providerId="ADAL" clId="{60CE14D8-87EB-4845-8E97-7617B816B3EB}" dt="2024-01-17T10:21:54.343" v="101" actId="2696"/>
        <pc:sldMkLst>
          <pc:docMk/>
          <pc:sldMk cId="2792992309" sldId="434"/>
        </pc:sldMkLst>
      </pc:sldChg>
      <pc:sldChg chg="del">
        <pc:chgData name="Manus Carey" userId="d4eb0102-50cb-4326-85a8-f04c3040965c" providerId="ADAL" clId="{60CE14D8-87EB-4845-8E97-7617B816B3EB}" dt="2024-01-17T10:21:49.936" v="100" actId="2696"/>
        <pc:sldMkLst>
          <pc:docMk/>
          <pc:sldMk cId="1637168369" sldId="436"/>
        </pc:sldMkLst>
      </pc:sldChg>
      <pc:sldChg chg="del">
        <pc:chgData name="Manus Carey" userId="d4eb0102-50cb-4326-85a8-f04c3040965c" providerId="ADAL" clId="{60CE14D8-87EB-4845-8E97-7617B816B3EB}" dt="2024-01-17T10:21:40.528" v="98" actId="2696"/>
        <pc:sldMkLst>
          <pc:docMk/>
          <pc:sldMk cId="333274320" sldId="437"/>
        </pc:sldMkLst>
      </pc:sldChg>
      <pc:sldChg chg="del">
        <pc:chgData name="Manus Carey" userId="d4eb0102-50cb-4326-85a8-f04c3040965c" providerId="ADAL" clId="{60CE14D8-87EB-4845-8E97-7617B816B3EB}" dt="2024-01-17T10:21:40.528" v="98" actId="2696"/>
        <pc:sldMkLst>
          <pc:docMk/>
          <pc:sldMk cId="151757937" sldId="438"/>
        </pc:sldMkLst>
      </pc:sldChg>
      <pc:sldChg chg="del">
        <pc:chgData name="Manus Carey" userId="d4eb0102-50cb-4326-85a8-f04c3040965c" providerId="ADAL" clId="{60CE14D8-87EB-4845-8E97-7617B816B3EB}" dt="2024-01-17T10:21:45.477" v="99" actId="2696"/>
        <pc:sldMkLst>
          <pc:docMk/>
          <pc:sldMk cId="1358227888" sldId="439"/>
        </pc:sldMkLst>
      </pc:sldChg>
      <pc:sldChg chg="del">
        <pc:chgData name="Manus Carey" userId="d4eb0102-50cb-4326-85a8-f04c3040965c" providerId="ADAL" clId="{60CE14D8-87EB-4845-8E97-7617B816B3EB}" dt="2024-01-17T10:21:34.091" v="97" actId="2696"/>
        <pc:sldMkLst>
          <pc:docMk/>
          <pc:sldMk cId="4287221138" sldId="440"/>
        </pc:sldMkLst>
      </pc:sldChg>
      <pc:sldChg chg="del">
        <pc:chgData name="Manus Carey" userId="d4eb0102-50cb-4326-85a8-f04c3040965c" providerId="ADAL" clId="{60CE14D8-87EB-4845-8E97-7617B816B3EB}" dt="2024-01-17T10:21:34.091" v="97" actId="2696"/>
        <pc:sldMkLst>
          <pc:docMk/>
          <pc:sldMk cId="3467876642" sldId="441"/>
        </pc:sldMkLst>
      </pc:sldChg>
      <pc:sldChg chg="del">
        <pc:chgData name="Manus Carey" userId="d4eb0102-50cb-4326-85a8-f04c3040965c" providerId="ADAL" clId="{60CE14D8-87EB-4845-8E97-7617B816B3EB}" dt="2024-01-17T10:21:45.477" v="99" actId="2696"/>
        <pc:sldMkLst>
          <pc:docMk/>
          <pc:sldMk cId="1121811646" sldId="442"/>
        </pc:sldMkLst>
      </pc:sldChg>
      <pc:sldChg chg="del">
        <pc:chgData name="Manus Carey" userId="d4eb0102-50cb-4326-85a8-f04c3040965c" providerId="ADAL" clId="{60CE14D8-87EB-4845-8E97-7617B816B3EB}" dt="2024-01-17T10:21:49.936" v="100" actId="2696"/>
        <pc:sldMkLst>
          <pc:docMk/>
          <pc:sldMk cId="4067873132" sldId="443"/>
        </pc:sldMkLst>
      </pc:sldChg>
      <pc:sldChg chg="del">
        <pc:chgData name="Manus Carey" userId="d4eb0102-50cb-4326-85a8-f04c3040965c" providerId="ADAL" clId="{60CE14D8-87EB-4845-8E97-7617B816B3EB}" dt="2024-01-17T10:21:45.477" v="99" actId="2696"/>
        <pc:sldMkLst>
          <pc:docMk/>
          <pc:sldMk cId="2177540658" sldId="444"/>
        </pc:sldMkLst>
      </pc:sldChg>
      <pc:sldChg chg="modSp new mod ord">
        <pc:chgData name="Manus Carey" userId="d4eb0102-50cb-4326-85a8-f04c3040965c" providerId="ADAL" clId="{60CE14D8-87EB-4845-8E97-7617B816B3EB}" dt="2024-01-12T12:06:04.525" v="23" actId="20578"/>
        <pc:sldMkLst>
          <pc:docMk/>
          <pc:sldMk cId="1366943446" sldId="445"/>
        </pc:sldMkLst>
        <pc:spChg chg="mod">
          <ac:chgData name="Manus Carey" userId="d4eb0102-50cb-4326-85a8-f04c3040965c" providerId="ADAL" clId="{60CE14D8-87EB-4845-8E97-7617B816B3EB}" dt="2024-01-12T12:05:16.873" v="19" actId="20577"/>
          <ac:spMkLst>
            <pc:docMk/>
            <pc:sldMk cId="1366943446" sldId="445"/>
            <ac:spMk id="3" creationId="{AC4B7EDB-607E-D98F-53C1-55577BAEB6F5}"/>
          </ac:spMkLst>
        </pc:spChg>
      </pc:sldChg>
      <pc:sldChg chg="del">
        <pc:chgData name="Manus Carey" userId="d4eb0102-50cb-4326-85a8-f04c3040965c" providerId="ADAL" clId="{60CE14D8-87EB-4845-8E97-7617B816B3EB}" dt="2024-01-12T11:38:31.787" v="0" actId="2696"/>
        <pc:sldMkLst>
          <pc:docMk/>
          <pc:sldMk cId="1445233724" sldId="445"/>
        </pc:sldMkLst>
      </pc:sldChg>
      <pc:sldChg chg="add ord">
        <pc:chgData name="Manus Carey" userId="d4eb0102-50cb-4326-85a8-f04c3040965c" providerId="ADAL" clId="{60CE14D8-87EB-4845-8E97-7617B816B3EB}" dt="2024-01-12T12:04:13.775" v="4" actId="20578"/>
        <pc:sldMkLst>
          <pc:docMk/>
          <pc:sldMk cId="3456922278" sldId="446"/>
        </pc:sldMkLst>
      </pc:sldChg>
      <pc:sldChg chg="delSp add ord setBg delDesignElem">
        <pc:chgData name="Manus Carey" userId="d4eb0102-50cb-4326-85a8-f04c3040965c" providerId="ADAL" clId="{60CE14D8-87EB-4845-8E97-7617B816B3EB}" dt="2024-01-12T12:06:02.539" v="22" actId="20578"/>
        <pc:sldMkLst>
          <pc:docMk/>
          <pc:sldMk cId="326073402" sldId="447"/>
        </pc:sldMkLst>
        <pc:spChg chg="del">
          <ac:chgData name="Manus Carey" userId="d4eb0102-50cb-4326-85a8-f04c3040965c" providerId="ADAL" clId="{60CE14D8-87EB-4845-8E97-7617B816B3EB}" dt="2024-01-12T12:06:01.088" v="21"/>
          <ac:spMkLst>
            <pc:docMk/>
            <pc:sldMk cId="326073402" sldId="447"/>
            <ac:spMk id="15" creationId="{42A4FC2C-047E-45A5-965D-8E1E3BF09BC6}"/>
          </ac:spMkLst>
        </pc:spChg>
      </pc:sldChg>
      <pc:sldChg chg="delSp add ord setBg delDesignElem">
        <pc:chgData name="Manus Carey" userId="d4eb0102-50cb-4326-85a8-f04c3040965c" providerId="ADAL" clId="{60CE14D8-87EB-4845-8E97-7617B816B3EB}" dt="2024-01-17T10:11:38.428" v="87" actId="20578"/>
        <pc:sldMkLst>
          <pc:docMk/>
          <pc:sldMk cId="4003302029" sldId="448"/>
        </pc:sldMkLst>
        <pc:spChg chg="del">
          <ac:chgData name="Manus Carey" userId="d4eb0102-50cb-4326-85a8-f04c3040965c" providerId="ADAL" clId="{60CE14D8-87EB-4845-8E97-7617B816B3EB}" dt="2024-01-12T12:06:31.787" v="29"/>
          <ac:spMkLst>
            <pc:docMk/>
            <pc:sldMk cId="4003302029" sldId="448"/>
            <ac:spMk id="44" creationId="{42A4FC2C-047E-45A5-965D-8E1E3BF09BC6}"/>
          </ac:spMkLst>
        </pc:spChg>
      </pc:sldChg>
      <pc:sldChg chg="delSp add ord setBg delDesignElem">
        <pc:chgData name="Manus Carey" userId="d4eb0102-50cb-4326-85a8-f04c3040965c" providerId="ADAL" clId="{60CE14D8-87EB-4845-8E97-7617B816B3EB}" dt="2024-01-12T12:07:44.643" v="30" actId="20578"/>
        <pc:sldMkLst>
          <pc:docMk/>
          <pc:sldMk cId="2551676083" sldId="449"/>
        </pc:sldMkLst>
        <pc:spChg chg="del">
          <ac:chgData name="Manus Carey" userId="d4eb0102-50cb-4326-85a8-f04c3040965c" providerId="ADAL" clId="{60CE14D8-87EB-4845-8E97-7617B816B3EB}" dt="2024-01-12T12:06:31.787" v="29"/>
          <ac:spMkLst>
            <pc:docMk/>
            <pc:sldMk cId="2551676083" sldId="449"/>
            <ac:spMk id="22" creationId="{42A4FC2C-047E-45A5-965D-8E1E3BF09BC6}"/>
          </ac:spMkLst>
        </pc:spChg>
      </pc:sldChg>
      <pc:sldChg chg="delSp add setBg delDesignElem">
        <pc:chgData name="Manus Carey" userId="d4eb0102-50cb-4326-85a8-f04c3040965c" providerId="ADAL" clId="{60CE14D8-87EB-4845-8E97-7617B816B3EB}" dt="2024-01-12T12:06:31.787" v="29"/>
        <pc:sldMkLst>
          <pc:docMk/>
          <pc:sldMk cId="2584822953" sldId="450"/>
        </pc:sldMkLst>
        <pc:spChg chg="del">
          <ac:chgData name="Manus Carey" userId="d4eb0102-50cb-4326-85a8-f04c3040965c" providerId="ADAL" clId="{60CE14D8-87EB-4845-8E97-7617B816B3EB}" dt="2024-01-12T12:06:31.787" v="29"/>
          <ac:spMkLst>
            <pc:docMk/>
            <pc:sldMk cId="2584822953" sldId="450"/>
            <ac:spMk id="5139" creationId="{42A4FC2C-047E-45A5-965D-8E1E3BF09BC6}"/>
          </ac:spMkLst>
        </pc:spChg>
      </pc:sldChg>
      <pc:sldChg chg="delSp add del setBg delDesignElem">
        <pc:chgData name="Manus Carey" userId="d4eb0102-50cb-4326-85a8-f04c3040965c" providerId="ADAL" clId="{60CE14D8-87EB-4845-8E97-7617B816B3EB}" dt="2024-01-17T10:22:44.454" v="106" actId="2696"/>
        <pc:sldMkLst>
          <pc:docMk/>
          <pc:sldMk cId="1392234143" sldId="451"/>
        </pc:sldMkLst>
        <pc:spChg chg="del">
          <ac:chgData name="Manus Carey" userId="d4eb0102-50cb-4326-85a8-f04c3040965c" providerId="ADAL" clId="{60CE14D8-87EB-4845-8E97-7617B816B3EB}" dt="2024-01-12T12:06:31.787" v="29"/>
          <ac:spMkLst>
            <pc:docMk/>
            <pc:sldMk cId="1392234143" sldId="451"/>
            <ac:spMk id="11" creationId="{42A4FC2C-047E-45A5-965D-8E1E3BF09BC6}"/>
          </ac:spMkLst>
        </pc:spChg>
      </pc:sldChg>
      <pc:sldChg chg="delSp add setBg delDesignElem">
        <pc:chgData name="Manus Carey" userId="d4eb0102-50cb-4326-85a8-f04c3040965c" providerId="ADAL" clId="{60CE14D8-87EB-4845-8E97-7617B816B3EB}" dt="2024-01-12T12:09:21.661" v="32"/>
        <pc:sldMkLst>
          <pc:docMk/>
          <pc:sldMk cId="1339146600" sldId="452"/>
        </pc:sldMkLst>
        <pc:spChg chg="del">
          <ac:chgData name="Manus Carey" userId="d4eb0102-50cb-4326-85a8-f04c3040965c" providerId="ADAL" clId="{60CE14D8-87EB-4845-8E97-7617B816B3EB}" dt="2024-01-12T12:09:21.661" v="32"/>
          <ac:spMkLst>
            <pc:docMk/>
            <pc:sldMk cId="1339146600" sldId="452"/>
            <ac:spMk id="28" creationId="{F13C74B1-5B17-4795-BED0-7140497B445A}"/>
          </ac:spMkLst>
        </pc:spChg>
        <pc:spChg chg="del">
          <ac:chgData name="Manus Carey" userId="d4eb0102-50cb-4326-85a8-f04c3040965c" providerId="ADAL" clId="{60CE14D8-87EB-4845-8E97-7617B816B3EB}" dt="2024-01-12T12:09:21.661" v="32"/>
          <ac:spMkLst>
            <pc:docMk/>
            <pc:sldMk cId="1339146600" sldId="452"/>
            <ac:spMk id="29" creationId="{D4974D33-8DC5-464E-8C6D-BE58F0669C17}"/>
          </ac:spMkLst>
        </pc:spChg>
      </pc:sldChg>
      <pc:sldChg chg="modSp new mod">
        <pc:chgData name="Manus Carey" userId="d4eb0102-50cb-4326-85a8-f04c3040965c" providerId="ADAL" clId="{60CE14D8-87EB-4845-8E97-7617B816B3EB}" dt="2024-01-12T12:11:38.817" v="35"/>
        <pc:sldMkLst>
          <pc:docMk/>
          <pc:sldMk cId="2634895467" sldId="453"/>
        </pc:sldMkLst>
        <pc:spChg chg="mod">
          <ac:chgData name="Manus Carey" userId="d4eb0102-50cb-4326-85a8-f04c3040965c" providerId="ADAL" clId="{60CE14D8-87EB-4845-8E97-7617B816B3EB}" dt="2024-01-12T12:11:38.817" v="35"/>
          <ac:spMkLst>
            <pc:docMk/>
            <pc:sldMk cId="2634895467" sldId="453"/>
            <ac:spMk id="3" creationId="{CED3749F-AB9E-89B2-91B8-82FD941207DF}"/>
          </ac:spMkLst>
        </pc:spChg>
      </pc:sldChg>
      <pc:sldChg chg="delSp add del setBg delDesignElem">
        <pc:chgData name="Manus Carey" userId="d4eb0102-50cb-4326-85a8-f04c3040965c" providerId="ADAL" clId="{60CE14D8-87EB-4845-8E97-7617B816B3EB}" dt="2024-01-17T10:22:01.024" v="102" actId="2696"/>
        <pc:sldMkLst>
          <pc:docMk/>
          <pc:sldMk cId="1728790384" sldId="454"/>
        </pc:sldMkLst>
        <pc:spChg chg="del">
          <ac:chgData name="Manus Carey" userId="d4eb0102-50cb-4326-85a8-f04c3040965c" providerId="ADAL" clId="{60CE14D8-87EB-4845-8E97-7617B816B3EB}" dt="2024-01-12T12:12:38.907" v="37"/>
          <ac:spMkLst>
            <pc:docMk/>
            <pc:sldMk cId="1728790384" sldId="454"/>
            <ac:spMk id="11" creationId="{42A4FC2C-047E-45A5-965D-8E1E3BF09BC6}"/>
          </ac:spMkLst>
        </pc:spChg>
      </pc:sldChg>
      <pc:sldChg chg="delSp add ord setBg delDesignElem">
        <pc:chgData name="Manus Carey" userId="d4eb0102-50cb-4326-85a8-f04c3040965c" providerId="ADAL" clId="{60CE14D8-87EB-4845-8E97-7617B816B3EB}" dt="2024-01-17T10:11:46.059" v="88" actId="20578"/>
        <pc:sldMkLst>
          <pc:docMk/>
          <pc:sldMk cId="3453604380" sldId="455"/>
        </pc:sldMkLst>
        <pc:spChg chg="del">
          <ac:chgData name="Manus Carey" userId="d4eb0102-50cb-4326-85a8-f04c3040965c" providerId="ADAL" clId="{60CE14D8-87EB-4845-8E97-7617B816B3EB}" dt="2024-01-12T12:13:49.259" v="40"/>
          <ac:spMkLst>
            <pc:docMk/>
            <pc:sldMk cId="3453604380" sldId="455"/>
            <ac:spMk id="25" creationId="{42A4FC2C-047E-45A5-965D-8E1E3BF09BC6}"/>
          </ac:spMkLst>
        </pc:spChg>
      </pc:sldChg>
      <pc:sldChg chg="add ord">
        <pc:chgData name="Manus Carey" userId="d4eb0102-50cb-4326-85a8-f04c3040965c" providerId="ADAL" clId="{60CE14D8-87EB-4845-8E97-7617B816B3EB}" dt="2024-01-17T10:07:13.792" v="83" actId="20578"/>
        <pc:sldMkLst>
          <pc:docMk/>
          <pc:sldMk cId="2500001436" sldId="456"/>
        </pc:sldMkLst>
      </pc:sldChg>
      <pc:sldChg chg="add del">
        <pc:chgData name="Manus Carey" userId="d4eb0102-50cb-4326-85a8-f04c3040965c" providerId="ADAL" clId="{60CE14D8-87EB-4845-8E97-7617B816B3EB}" dt="2024-01-12T12:14:02.283" v="42" actId="2696"/>
        <pc:sldMkLst>
          <pc:docMk/>
          <pc:sldMk cId="677360874" sldId="457"/>
        </pc:sldMkLst>
      </pc:sldChg>
      <pc:sldChg chg="add del setBg">
        <pc:chgData name="Manus Carey" userId="d4eb0102-50cb-4326-85a8-f04c3040965c" providerId="ADAL" clId="{60CE14D8-87EB-4845-8E97-7617B816B3EB}" dt="2024-01-22T17:32:53.873" v="119" actId="2696"/>
        <pc:sldMkLst>
          <pc:docMk/>
          <pc:sldMk cId="1455064326" sldId="457"/>
        </pc:sldMkLst>
      </pc:sldChg>
      <pc:sldChg chg="delSp add del setBg delDesignElem">
        <pc:chgData name="Manus Carey" userId="d4eb0102-50cb-4326-85a8-f04c3040965c" providerId="ADAL" clId="{60CE14D8-87EB-4845-8E97-7617B816B3EB}" dt="2024-01-17T10:22:01.024" v="102" actId="2696"/>
        <pc:sldMkLst>
          <pc:docMk/>
          <pc:sldMk cId="1823531505" sldId="457"/>
        </pc:sldMkLst>
        <pc:spChg chg="del">
          <ac:chgData name="Manus Carey" userId="d4eb0102-50cb-4326-85a8-f04c3040965c" providerId="ADAL" clId="{60CE14D8-87EB-4845-8E97-7617B816B3EB}" dt="2024-01-12T12:14:46.582" v="48"/>
          <ac:spMkLst>
            <pc:docMk/>
            <pc:sldMk cId="1823531505" sldId="457"/>
            <ac:spMk id="13" creationId="{42A4FC2C-047E-45A5-965D-8E1E3BF09BC6}"/>
          </ac:spMkLst>
        </pc:spChg>
      </pc:sldChg>
      <pc:sldChg chg="delSp add del setBg delDesignElem">
        <pc:chgData name="Manus Carey" userId="d4eb0102-50cb-4326-85a8-f04c3040965c" providerId="ADAL" clId="{60CE14D8-87EB-4845-8E97-7617B816B3EB}" dt="2024-01-17T10:22:01.024" v="102" actId="2696"/>
        <pc:sldMkLst>
          <pc:docMk/>
          <pc:sldMk cId="20777927" sldId="458"/>
        </pc:sldMkLst>
        <pc:spChg chg="del">
          <ac:chgData name="Manus Carey" userId="d4eb0102-50cb-4326-85a8-f04c3040965c" providerId="ADAL" clId="{60CE14D8-87EB-4845-8E97-7617B816B3EB}" dt="2024-01-12T12:14:46.582" v="48"/>
          <ac:spMkLst>
            <pc:docMk/>
            <pc:sldMk cId="20777927" sldId="458"/>
            <ac:spMk id="11" creationId="{42A4FC2C-047E-45A5-965D-8E1E3BF09BC6}"/>
          </ac:spMkLst>
        </pc:spChg>
      </pc:sldChg>
      <pc:sldChg chg="add del">
        <pc:chgData name="Manus Carey" userId="d4eb0102-50cb-4326-85a8-f04c3040965c" providerId="ADAL" clId="{60CE14D8-87EB-4845-8E97-7617B816B3EB}" dt="2024-01-12T12:14:02.283" v="42" actId="2696"/>
        <pc:sldMkLst>
          <pc:docMk/>
          <pc:sldMk cId="345869855" sldId="458"/>
        </pc:sldMkLst>
      </pc:sldChg>
      <pc:sldChg chg="add del setBg">
        <pc:chgData name="Manus Carey" userId="d4eb0102-50cb-4326-85a8-f04c3040965c" providerId="ADAL" clId="{60CE14D8-87EB-4845-8E97-7617B816B3EB}" dt="2024-01-22T17:33:35.931" v="122"/>
        <pc:sldMkLst>
          <pc:docMk/>
          <pc:sldMk cId="1997333170" sldId="458"/>
        </pc:sldMkLst>
      </pc:sldChg>
      <pc:sldChg chg="delSp add del ord setBg delDesignElem">
        <pc:chgData name="Manus Carey" userId="d4eb0102-50cb-4326-85a8-f04c3040965c" providerId="ADAL" clId="{60CE14D8-87EB-4845-8E97-7617B816B3EB}" dt="2024-01-17T10:22:01.024" v="102" actId="2696"/>
        <pc:sldMkLst>
          <pc:docMk/>
          <pc:sldMk cId="1351422164" sldId="459"/>
        </pc:sldMkLst>
        <pc:spChg chg="del">
          <ac:chgData name="Manus Carey" userId="d4eb0102-50cb-4326-85a8-f04c3040965c" providerId="ADAL" clId="{60CE14D8-87EB-4845-8E97-7617B816B3EB}" dt="2024-01-12T12:14:46.582" v="48"/>
          <ac:spMkLst>
            <pc:docMk/>
            <pc:sldMk cId="1351422164" sldId="459"/>
            <ac:spMk id="10" creationId="{42A4FC2C-047E-45A5-965D-8E1E3BF09BC6}"/>
          </ac:spMkLst>
        </pc:spChg>
      </pc:sldChg>
      <pc:sldChg chg="delSp add del setBg delDesignElem">
        <pc:chgData name="Manus Carey" userId="d4eb0102-50cb-4326-85a8-f04c3040965c" providerId="ADAL" clId="{60CE14D8-87EB-4845-8E97-7617B816B3EB}" dt="2024-01-17T10:22:05.396" v="103" actId="2696"/>
        <pc:sldMkLst>
          <pc:docMk/>
          <pc:sldMk cId="1922683494" sldId="460"/>
        </pc:sldMkLst>
        <pc:spChg chg="del">
          <ac:chgData name="Manus Carey" userId="d4eb0102-50cb-4326-85a8-f04c3040965c" providerId="ADAL" clId="{60CE14D8-87EB-4845-8E97-7617B816B3EB}" dt="2024-01-12T12:15:33.333" v="51"/>
          <ac:spMkLst>
            <pc:docMk/>
            <pc:sldMk cId="1922683494" sldId="460"/>
            <ac:spMk id="14" creationId="{42A4FC2C-047E-45A5-965D-8E1E3BF09BC6}"/>
          </ac:spMkLst>
        </pc:spChg>
      </pc:sldChg>
      <pc:sldChg chg="new del">
        <pc:chgData name="Manus Carey" userId="d4eb0102-50cb-4326-85a8-f04c3040965c" providerId="ADAL" clId="{60CE14D8-87EB-4845-8E97-7617B816B3EB}" dt="2024-01-17T10:22:05.396" v="103" actId="2696"/>
        <pc:sldMkLst>
          <pc:docMk/>
          <pc:sldMk cId="2434341548" sldId="461"/>
        </pc:sldMkLst>
      </pc:sldChg>
      <pc:sldChg chg="new del">
        <pc:chgData name="Manus Carey" userId="d4eb0102-50cb-4326-85a8-f04c3040965c" providerId="ADAL" clId="{60CE14D8-87EB-4845-8E97-7617B816B3EB}" dt="2024-01-17T10:22:05.396" v="103" actId="2696"/>
        <pc:sldMkLst>
          <pc:docMk/>
          <pc:sldMk cId="1715271402" sldId="462"/>
        </pc:sldMkLst>
      </pc:sldChg>
      <pc:sldChg chg="new del">
        <pc:chgData name="Manus Carey" userId="d4eb0102-50cb-4326-85a8-f04c3040965c" providerId="ADAL" clId="{60CE14D8-87EB-4845-8E97-7617B816B3EB}" dt="2024-01-17T10:22:05.396" v="103" actId="2696"/>
        <pc:sldMkLst>
          <pc:docMk/>
          <pc:sldMk cId="1477586722" sldId="463"/>
        </pc:sldMkLst>
      </pc:sldChg>
      <pc:sldChg chg="addSp delSp modSp new del mod">
        <pc:chgData name="Manus Carey" userId="d4eb0102-50cb-4326-85a8-f04c3040965c" providerId="ADAL" clId="{60CE14D8-87EB-4845-8E97-7617B816B3EB}" dt="2024-01-12T13:12:32.938" v="63" actId="2696"/>
        <pc:sldMkLst>
          <pc:docMk/>
          <pc:sldMk cId="4216794112" sldId="464"/>
        </pc:sldMkLst>
        <pc:spChg chg="add del">
          <ac:chgData name="Manus Carey" userId="d4eb0102-50cb-4326-85a8-f04c3040965c" providerId="ADAL" clId="{60CE14D8-87EB-4845-8E97-7617B816B3EB}" dt="2024-01-12T13:12:09.971" v="60" actId="21"/>
          <ac:spMkLst>
            <pc:docMk/>
            <pc:sldMk cId="4216794112" sldId="464"/>
            <ac:spMk id="2" creationId="{F18E3D0A-FC12-2638-924F-2ACF187587A8}"/>
          </ac:spMkLst>
        </pc:spChg>
        <pc:spChg chg="add del">
          <ac:chgData name="Manus Carey" userId="d4eb0102-50cb-4326-85a8-f04c3040965c" providerId="ADAL" clId="{60CE14D8-87EB-4845-8E97-7617B816B3EB}" dt="2024-01-12T13:12:10.816" v="61"/>
          <ac:spMkLst>
            <pc:docMk/>
            <pc:sldMk cId="4216794112" sldId="464"/>
            <ac:spMk id="3" creationId="{3293EFCD-2C0A-E9AC-4353-1168E58BAEBC}"/>
          </ac:spMkLst>
        </pc:spChg>
        <pc:graphicFrameChg chg="add del mod">
          <ac:chgData name="Manus Carey" userId="d4eb0102-50cb-4326-85a8-f04c3040965c" providerId="ADAL" clId="{60CE14D8-87EB-4845-8E97-7617B816B3EB}" dt="2024-01-12T13:12:10.816" v="61"/>
          <ac:graphicFrameMkLst>
            <pc:docMk/>
            <pc:sldMk cId="4216794112" sldId="464"/>
            <ac:graphicFrameMk id="4" creationId="{DC7468CC-45EE-2F34-437C-652332C55511}"/>
          </ac:graphicFrameMkLst>
        </pc:graphicFrameChg>
      </pc:sldChg>
      <pc:sldChg chg="addSp new del">
        <pc:chgData name="Manus Carey" userId="d4eb0102-50cb-4326-85a8-f04c3040965c" providerId="ADAL" clId="{60CE14D8-87EB-4845-8E97-7617B816B3EB}" dt="2024-01-12T14:35:37.063" v="73" actId="2696"/>
        <pc:sldMkLst>
          <pc:docMk/>
          <pc:sldMk cId="1542031743" sldId="465"/>
        </pc:sldMkLst>
        <pc:graphicFrameChg chg="add">
          <ac:chgData name="Manus Carey" userId="d4eb0102-50cb-4326-85a8-f04c3040965c" providerId="ADAL" clId="{60CE14D8-87EB-4845-8E97-7617B816B3EB}" dt="2024-01-12T13:12:44.308" v="64"/>
          <ac:graphicFrameMkLst>
            <pc:docMk/>
            <pc:sldMk cId="1542031743" sldId="465"/>
            <ac:graphicFrameMk id="2" creationId="{C4781713-0424-F9C4-5FAC-E3783879D63D}"/>
          </ac:graphicFrameMkLst>
        </pc:graphicFrameChg>
      </pc:sldChg>
      <pc:sldChg chg="addSp new del ord">
        <pc:chgData name="Manus Carey" userId="d4eb0102-50cb-4326-85a8-f04c3040965c" providerId="ADAL" clId="{60CE14D8-87EB-4845-8E97-7617B816B3EB}" dt="2024-01-12T14:36:11.852" v="75" actId="2696"/>
        <pc:sldMkLst>
          <pc:docMk/>
          <pc:sldMk cId="981648143" sldId="466"/>
        </pc:sldMkLst>
        <pc:graphicFrameChg chg="add">
          <ac:chgData name="Manus Carey" userId="d4eb0102-50cb-4326-85a8-f04c3040965c" providerId="ADAL" clId="{60CE14D8-87EB-4845-8E97-7617B816B3EB}" dt="2024-01-12T13:23:49.184" v="72"/>
          <ac:graphicFrameMkLst>
            <pc:docMk/>
            <pc:sldMk cId="981648143" sldId="466"/>
            <ac:graphicFrameMk id="2" creationId="{9A11C38F-5851-9B51-4153-996A5FD3252D}"/>
          </ac:graphicFrameMkLst>
        </pc:graphicFrameChg>
      </pc:sldChg>
      <pc:sldChg chg="addSp new">
        <pc:chgData name="Manus Carey" userId="d4eb0102-50cb-4326-85a8-f04c3040965c" providerId="ADAL" clId="{60CE14D8-87EB-4845-8E97-7617B816B3EB}" dt="2024-01-12T14:49:23.880" v="79"/>
        <pc:sldMkLst>
          <pc:docMk/>
          <pc:sldMk cId="3790343928" sldId="467"/>
        </pc:sldMkLst>
        <pc:graphicFrameChg chg="add">
          <ac:chgData name="Manus Carey" userId="d4eb0102-50cb-4326-85a8-f04c3040965c" providerId="ADAL" clId="{60CE14D8-87EB-4845-8E97-7617B816B3EB}" dt="2024-01-12T14:36:28.585" v="76"/>
          <ac:graphicFrameMkLst>
            <pc:docMk/>
            <pc:sldMk cId="3790343928" sldId="467"/>
            <ac:graphicFrameMk id="2" creationId="{5DC25447-F6C0-043E-90AC-1680FF52865F}"/>
          </ac:graphicFrameMkLst>
        </pc:graphicFrameChg>
        <pc:graphicFrameChg chg="add">
          <ac:chgData name="Manus Carey" userId="d4eb0102-50cb-4326-85a8-f04c3040965c" providerId="ADAL" clId="{60CE14D8-87EB-4845-8E97-7617B816B3EB}" dt="2024-01-12T14:49:23.880" v="79"/>
          <ac:graphicFrameMkLst>
            <pc:docMk/>
            <pc:sldMk cId="3790343928" sldId="467"/>
            <ac:graphicFrameMk id="3" creationId="{247D3BE0-A850-ED22-26B6-E989FD65D337}"/>
          </ac:graphicFrameMkLst>
        </pc:graphicFrameChg>
      </pc:sldChg>
      <pc:sldChg chg="addSp new">
        <pc:chgData name="Manus Carey" userId="d4eb0102-50cb-4326-85a8-f04c3040965c" providerId="ADAL" clId="{60CE14D8-87EB-4845-8E97-7617B816B3EB}" dt="2024-01-12T14:42:40.956" v="78"/>
        <pc:sldMkLst>
          <pc:docMk/>
          <pc:sldMk cId="1303346485" sldId="468"/>
        </pc:sldMkLst>
        <pc:graphicFrameChg chg="add">
          <ac:chgData name="Manus Carey" userId="d4eb0102-50cb-4326-85a8-f04c3040965c" providerId="ADAL" clId="{60CE14D8-87EB-4845-8E97-7617B816B3EB}" dt="2024-01-12T14:42:40.956" v="78"/>
          <ac:graphicFrameMkLst>
            <pc:docMk/>
            <pc:sldMk cId="1303346485" sldId="468"/>
            <ac:graphicFrameMk id="2" creationId="{30C1C50E-50B9-49A7-A362-7D3A8BF09415}"/>
          </ac:graphicFrameMkLst>
        </pc:graphicFrameChg>
      </pc:sldChg>
      <pc:sldChg chg="addSp new del ord">
        <pc:chgData name="Manus Carey" userId="d4eb0102-50cb-4326-85a8-f04c3040965c" providerId="ADAL" clId="{60CE14D8-87EB-4845-8E97-7617B816B3EB}" dt="2024-01-12T14:36:09.484" v="74" actId="2696"/>
        <pc:sldMkLst>
          <pc:docMk/>
          <pc:sldMk cId="2119124827" sldId="468"/>
        </pc:sldMkLst>
        <pc:graphicFrameChg chg="add">
          <ac:chgData name="Manus Carey" userId="d4eb0102-50cb-4326-85a8-f04c3040965c" providerId="ADAL" clId="{60CE14D8-87EB-4845-8E97-7617B816B3EB}" dt="2024-01-12T13:22:35.865" v="69"/>
          <ac:graphicFrameMkLst>
            <pc:docMk/>
            <pc:sldMk cId="2119124827" sldId="468"/>
            <ac:graphicFrameMk id="2" creationId="{C50539DF-CC5D-DA6E-06BB-C497859824E4}"/>
          </ac:graphicFrameMkLst>
        </pc:graphicFrameChg>
      </pc:sldChg>
      <pc:sldChg chg="addSp new del ord">
        <pc:chgData name="Manus Carey" userId="d4eb0102-50cb-4326-85a8-f04c3040965c" providerId="ADAL" clId="{60CE14D8-87EB-4845-8E97-7617B816B3EB}" dt="2024-01-19T15:07:44.707" v="114" actId="2696"/>
        <pc:sldMkLst>
          <pc:docMk/>
          <pc:sldMk cId="3411417349" sldId="469"/>
        </pc:sldMkLst>
        <pc:graphicFrameChg chg="add">
          <ac:chgData name="Manus Carey" userId="d4eb0102-50cb-4326-85a8-f04c3040965c" providerId="ADAL" clId="{60CE14D8-87EB-4845-8E97-7617B816B3EB}" dt="2024-01-17T14:25:09.822" v="108"/>
          <ac:graphicFrameMkLst>
            <pc:docMk/>
            <pc:sldMk cId="3411417349" sldId="469"/>
            <ac:graphicFrameMk id="2" creationId="{0BB2C3F1-A178-DEDD-BD93-85ABC658D5FB}"/>
          </ac:graphicFrameMkLst>
        </pc:graphicFrameChg>
      </pc:sldChg>
      <pc:sldChg chg="new ord modNotesTx">
        <pc:chgData name="Manus Carey" userId="d4eb0102-50cb-4326-85a8-f04c3040965c" providerId="ADAL" clId="{60CE14D8-87EB-4845-8E97-7617B816B3EB}" dt="2024-01-22T17:35:48.918" v="128"/>
        <pc:sldMkLst>
          <pc:docMk/>
          <pc:sldMk cId="111299491" sldId="470"/>
        </pc:sldMkLst>
      </pc:sldChg>
      <pc:sldChg chg="new ord">
        <pc:chgData name="Manus Carey" userId="d4eb0102-50cb-4326-85a8-f04c3040965c" providerId="ADAL" clId="{60CE14D8-87EB-4845-8E97-7617B816B3EB}" dt="2024-01-17T10:13:58.757" v="92" actId="20578"/>
        <pc:sldMkLst>
          <pc:docMk/>
          <pc:sldMk cId="4120100989" sldId="471"/>
        </pc:sldMkLst>
      </pc:sldChg>
      <pc:sldChg chg="new">
        <pc:chgData name="Manus Carey" userId="d4eb0102-50cb-4326-85a8-f04c3040965c" providerId="ADAL" clId="{60CE14D8-87EB-4845-8E97-7617B816B3EB}" dt="2024-01-17T10:16:05.649" v="93" actId="680"/>
        <pc:sldMkLst>
          <pc:docMk/>
          <pc:sldMk cId="2055304284" sldId="472"/>
        </pc:sldMkLst>
      </pc:sldChg>
      <pc:sldChg chg="new">
        <pc:chgData name="Manus Carey" userId="d4eb0102-50cb-4326-85a8-f04c3040965c" providerId="ADAL" clId="{60CE14D8-87EB-4845-8E97-7617B816B3EB}" dt="2024-01-17T10:16:08.019" v="94" actId="680"/>
        <pc:sldMkLst>
          <pc:docMk/>
          <pc:sldMk cId="324895087" sldId="473"/>
        </pc:sldMkLst>
      </pc:sldChg>
      <pc:sldChg chg="new">
        <pc:chgData name="Manus Carey" userId="d4eb0102-50cb-4326-85a8-f04c3040965c" providerId="ADAL" clId="{60CE14D8-87EB-4845-8E97-7617B816B3EB}" dt="2024-01-17T10:16:10.807" v="95" actId="680"/>
        <pc:sldMkLst>
          <pc:docMk/>
          <pc:sldMk cId="1118672017" sldId="474"/>
        </pc:sldMkLst>
      </pc:sldChg>
      <pc:sldChg chg="addSp new ord">
        <pc:chgData name="Manus Carey" userId="d4eb0102-50cb-4326-85a8-f04c3040965c" providerId="ADAL" clId="{60CE14D8-87EB-4845-8E97-7617B816B3EB}" dt="2024-01-18T14:59:58.942" v="111"/>
        <pc:sldMkLst>
          <pc:docMk/>
          <pc:sldMk cId="564251544" sldId="475"/>
        </pc:sldMkLst>
        <pc:graphicFrameChg chg="add">
          <ac:chgData name="Manus Carey" userId="d4eb0102-50cb-4326-85a8-f04c3040965c" providerId="ADAL" clId="{60CE14D8-87EB-4845-8E97-7617B816B3EB}" dt="2024-01-18T14:59:58.942" v="111"/>
          <ac:graphicFrameMkLst>
            <pc:docMk/>
            <pc:sldMk cId="564251544" sldId="475"/>
            <ac:graphicFrameMk id="2" creationId="{AB9D3E0E-38C0-A46F-79B6-C1821E26AAF6}"/>
          </ac:graphicFrameMkLst>
        </pc:graphicFrameChg>
      </pc:sldChg>
      <pc:sldChg chg="addSp new">
        <pc:chgData name="Manus Carey" userId="d4eb0102-50cb-4326-85a8-f04c3040965c" providerId="ADAL" clId="{60CE14D8-87EB-4845-8E97-7617B816B3EB}" dt="2024-01-19T15:06:31.980" v="113"/>
        <pc:sldMkLst>
          <pc:docMk/>
          <pc:sldMk cId="3165760790" sldId="476"/>
        </pc:sldMkLst>
        <pc:graphicFrameChg chg="add">
          <ac:chgData name="Manus Carey" userId="d4eb0102-50cb-4326-85a8-f04c3040965c" providerId="ADAL" clId="{60CE14D8-87EB-4845-8E97-7617B816B3EB}" dt="2024-01-19T15:06:31.980" v="113"/>
          <ac:graphicFrameMkLst>
            <pc:docMk/>
            <pc:sldMk cId="3165760790" sldId="476"/>
            <ac:graphicFrameMk id="2" creationId="{19A4059D-BBE3-528E-94C6-8B228AA7F8B9}"/>
          </ac:graphicFrameMkLst>
        </pc:graphicFrameChg>
      </pc:sldChg>
      <pc:sldChg chg="new del">
        <pc:chgData name="Manus Carey" userId="d4eb0102-50cb-4326-85a8-f04c3040965c" providerId="ADAL" clId="{60CE14D8-87EB-4845-8E97-7617B816B3EB}" dt="2024-01-22T17:32:58.408" v="120" actId="2696"/>
        <pc:sldMkLst>
          <pc:docMk/>
          <pc:sldMk cId="3906059843" sldId="478"/>
        </pc:sldMkLst>
      </pc:sldChg>
      <pc:sldChg chg="add del setBg">
        <pc:chgData name="Manus Carey" userId="d4eb0102-50cb-4326-85a8-f04c3040965c" providerId="ADAL" clId="{60CE14D8-87EB-4845-8E97-7617B816B3EB}" dt="2024-01-22T17:32:53.873" v="119" actId="2696"/>
        <pc:sldMkLst>
          <pc:docMk/>
          <pc:sldMk cId="3181712118" sldId="479"/>
        </pc:sldMkLst>
      </pc:sldChg>
      <pc:sldChg chg="add del setBg">
        <pc:chgData name="Manus Carey" userId="d4eb0102-50cb-4326-85a8-f04c3040965c" providerId="ADAL" clId="{60CE14D8-87EB-4845-8E97-7617B816B3EB}" dt="2024-01-22T17:32:53.873" v="119" actId="2696"/>
        <pc:sldMkLst>
          <pc:docMk/>
          <pc:sldMk cId="916575850" sldId="480"/>
        </pc:sldMkLst>
      </pc:sldChg>
      <pc:sldChg chg="add setBg">
        <pc:chgData name="Manus Carey" userId="d4eb0102-50cb-4326-85a8-f04c3040965c" providerId="ADAL" clId="{60CE14D8-87EB-4845-8E97-7617B816B3EB}" dt="2024-01-22T17:32:26.165" v="117"/>
        <pc:sldMkLst>
          <pc:docMk/>
          <pc:sldMk cId="2363304802" sldId="481"/>
        </pc:sldMkLst>
      </pc:sldChg>
      <pc:sldChg chg="add setBg">
        <pc:chgData name="Manus Carey" userId="d4eb0102-50cb-4326-85a8-f04c3040965c" providerId="ADAL" clId="{60CE14D8-87EB-4845-8E97-7617B816B3EB}" dt="2024-01-22T17:32:26.165" v="117"/>
        <pc:sldMkLst>
          <pc:docMk/>
          <pc:sldMk cId="1802090137" sldId="482"/>
        </pc:sldMkLst>
      </pc:sldChg>
      <pc:sldChg chg="add setBg">
        <pc:chgData name="Manus Carey" userId="d4eb0102-50cb-4326-85a8-f04c3040965c" providerId="ADAL" clId="{60CE14D8-87EB-4845-8E97-7617B816B3EB}" dt="2024-01-22T17:32:26.165" v="117"/>
        <pc:sldMkLst>
          <pc:docMk/>
          <pc:sldMk cId="3504929677" sldId="483"/>
        </pc:sldMkLst>
      </pc:sldChg>
      <pc:sldChg chg="add del setBg">
        <pc:chgData name="Manus Carey" userId="d4eb0102-50cb-4326-85a8-f04c3040965c" providerId="ADAL" clId="{60CE14D8-87EB-4845-8E97-7617B816B3EB}" dt="2024-01-22T17:35:10.782" v="127" actId="2696"/>
        <pc:sldMkLst>
          <pc:docMk/>
          <pc:sldMk cId="522303059" sldId="484"/>
        </pc:sldMkLst>
      </pc:sldChg>
      <pc:sldChg chg="add del setBg">
        <pc:chgData name="Manus Carey" userId="d4eb0102-50cb-4326-85a8-f04c3040965c" providerId="ADAL" clId="{60CE14D8-87EB-4845-8E97-7617B816B3EB}" dt="2024-01-22T17:34:24.902" v="125" actId="2696"/>
        <pc:sldMkLst>
          <pc:docMk/>
          <pc:sldMk cId="990126463" sldId="484"/>
        </pc:sldMkLst>
      </pc:sldChg>
      <pc:sldChg chg="new del">
        <pc:chgData name="Manus Carey" userId="d4eb0102-50cb-4326-85a8-f04c3040965c" providerId="ADAL" clId="{60CE14D8-87EB-4845-8E97-7617B816B3EB}" dt="2024-01-22T17:34:24.902" v="125" actId="2696"/>
        <pc:sldMkLst>
          <pc:docMk/>
          <pc:sldMk cId="281440310" sldId="485"/>
        </pc:sldMkLst>
      </pc:sldChg>
      <pc:sldChg chg="add del setBg">
        <pc:chgData name="Manus Carey" userId="d4eb0102-50cb-4326-85a8-f04c3040965c" providerId="ADAL" clId="{60CE14D8-87EB-4845-8E97-7617B816B3EB}" dt="2024-01-22T17:33:25.620" v="121" actId="2696"/>
        <pc:sldMkLst>
          <pc:docMk/>
          <pc:sldMk cId="1632547441" sldId="485"/>
        </pc:sldMkLst>
      </pc:sldChg>
      <pc:sldChg chg="add del setBg">
        <pc:chgData name="Manus Carey" userId="d4eb0102-50cb-4326-85a8-f04c3040965c" providerId="ADAL" clId="{60CE14D8-87EB-4845-8E97-7617B816B3EB}" dt="2024-01-22T17:34:24.902" v="125" actId="2696"/>
        <pc:sldMkLst>
          <pc:docMk/>
          <pc:sldMk cId="3914029766" sldId="486"/>
        </pc:sldMkLst>
      </pc:sldChg>
    </pc:docChg>
  </pc:docChgLst>
  <pc:docChgLst>
    <pc:chgData name="Liz Rowley" userId="S::liz.rowley@rncm.ac.uk::c4c1adff-8c30-4c02-bfa4-1d2bd6e97392" providerId="AD" clId="Web-{BC9631F0-5DB1-6DC5-F01A-B11E906EDB9E}"/>
    <pc:docChg chg="modSld">
      <pc:chgData name="Liz Rowley" userId="S::liz.rowley@rncm.ac.uk::c4c1adff-8c30-4c02-bfa4-1d2bd6e97392" providerId="AD" clId="Web-{BC9631F0-5DB1-6DC5-F01A-B11E906EDB9E}" dt="2023-10-19T13:12:25.881" v="20"/>
      <pc:docMkLst>
        <pc:docMk/>
      </pc:docMkLst>
      <pc:sldChg chg="addSp delSp modSp">
        <pc:chgData name="Liz Rowley" userId="S::liz.rowley@rncm.ac.uk::c4c1adff-8c30-4c02-bfa4-1d2bd6e97392" providerId="AD" clId="Web-{BC9631F0-5DB1-6DC5-F01A-B11E906EDB9E}" dt="2023-10-19T13:08:45.109" v="11"/>
        <pc:sldMkLst>
          <pc:docMk/>
          <pc:sldMk cId="4190643443" sldId="418"/>
        </pc:sldMkLst>
        <pc:spChg chg="del">
          <ac:chgData name="Liz Rowley" userId="S::liz.rowley@rncm.ac.uk::c4c1adff-8c30-4c02-bfa4-1d2bd6e97392" providerId="AD" clId="Web-{BC9631F0-5DB1-6DC5-F01A-B11E906EDB9E}" dt="2023-10-19T13:08:45.109" v="11"/>
          <ac:spMkLst>
            <pc:docMk/>
            <pc:sldMk cId="4190643443" sldId="418"/>
            <ac:spMk id="11" creationId="{42A4FC2C-047E-45A5-965D-8E1E3BF09BC6}"/>
          </ac:spMkLst>
        </pc:spChg>
        <pc:spChg chg="add">
          <ac:chgData name="Liz Rowley" userId="S::liz.rowley@rncm.ac.uk::c4c1adff-8c30-4c02-bfa4-1d2bd6e97392" providerId="AD" clId="Web-{BC9631F0-5DB1-6DC5-F01A-B11E906EDB9E}" dt="2023-10-19T13:08:45.109" v="11"/>
          <ac:spMkLst>
            <pc:docMk/>
            <pc:sldMk cId="4190643443" sldId="418"/>
            <ac:spMk id="16" creationId="{42A4FC2C-047E-45A5-965D-8E1E3BF09BC6}"/>
          </ac:spMkLst>
        </pc:spChg>
        <pc:picChg chg="mod">
          <ac:chgData name="Liz Rowley" userId="S::liz.rowley@rncm.ac.uk::c4c1adff-8c30-4c02-bfa4-1d2bd6e97392" providerId="AD" clId="Web-{BC9631F0-5DB1-6DC5-F01A-B11E906EDB9E}" dt="2023-10-19T13:08:45.109" v="11"/>
          <ac:picMkLst>
            <pc:docMk/>
            <pc:sldMk cId="4190643443" sldId="418"/>
            <ac:picMk id="6" creationId="{0D17AB36-F1E6-67B8-EEC0-13564C3A06A3}"/>
          </ac:picMkLst>
        </pc:picChg>
      </pc:sldChg>
      <pc:sldChg chg="addSp delSp modSp">
        <pc:chgData name="Liz Rowley" userId="S::liz.rowley@rncm.ac.uk::c4c1adff-8c30-4c02-bfa4-1d2bd6e97392" providerId="AD" clId="Web-{BC9631F0-5DB1-6DC5-F01A-B11E906EDB9E}" dt="2023-10-19T13:00:26.502" v="6"/>
        <pc:sldMkLst>
          <pc:docMk/>
          <pc:sldMk cId="3547189374" sldId="419"/>
        </pc:sldMkLst>
        <pc:spChg chg="del">
          <ac:chgData name="Liz Rowley" userId="S::liz.rowley@rncm.ac.uk::c4c1adff-8c30-4c02-bfa4-1d2bd6e97392" providerId="AD" clId="Web-{BC9631F0-5DB1-6DC5-F01A-B11E906EDB9E}" dt="2023-10-19T13:00:26.502" v="6"/>
          <ac:spMkLst>
            <pc:docMk/>
            <pc:sldMk cId="3547189374" sldId="419"/>
            <ac:spMk id="14" creationId="{42A4FC2C-047E-45A5-965D-8E1E3BF09BC6}"/>
          </ac:spMkLst>
        </pc:spChg>
        <pc:spChg chg="add">
          <ac:chgData name="Liz Rowley" userId="S::liz.rowley@rncm.ac.uk::c4c1adff-8c30-4c02-bfa4-1d2bd6e97392" providerId="AD" clId="Web-{BC9631F0-5DB1-6DC5-F01A-B11E906EDB9E}" dt="2023-10-19T13:00:26.502" v="6"/>
          <ac:spMkLst>
            <pc:docMk/>
            <pc:sldMk cId="3547189374" sldId="419"/>
            <ac:spMk id="19" creationId="{42A4FC2C-047E-45A5-965D-8E1E3BF09BC6}"/>
          </ac:spMkLst>
        </pc:spChg>
        <pc:picChg chg="add mod">
          <ac:chgData name="Liz Rowley" userId="S::liz.rowley@rncm.ac.uk::c4c1adff-8c30-4c02-bfa4-1d2bd6e97392" providerId="AD" clId="Web-{BC9631F0-5DB1-6DC5-F01A-B11E906EDB9E}" dt="2023-10-19T13:00:26.502" v="6"/>
          <ac:picMkLst>
            <pc:docMk/>
            <pc:sldMk cId="3547189374" sldId="419"/>
            <ac:picMk id="2" creationId="{DF2B4378-B623-A980-4072-7DE5CA622637}"/>
          </ac:picMkLst>
        </pc:picChg>
        <pc:picChg chg="del">
          <ac:chgData name="Liz Rowley" userId="S::liz.rowley@rncm.ac.uk::c4c1adff-8c30-4c02-bfa4-1d2bd6e97392" providerId="AD" clId="Web-{BC9631F0-5DB1-6DC5-F01A-B11E906EDB9E}" dt="2023-10-19T13:00:17.080" v="3"/>
          <ac:picMkLst>
            <pc:docMk/>
            <pc:sldMk cId="3547189374" sldId="419"/>
            <ac:picMk id="9" creationId="{6F2A51DB-E3CF-C0CF-5FAD-BBF2CEB7C9A0}"/>
          </ac:picMkLst>
        </pc:picChg>
      </pc:sldChg>
      <pc:sldChg chg="addSp delSp modSp mod setBg">
        <pc:chgData name="Liz Rowley" userId="S::liz.rowley@rncm.ac.uk::c4c1adff-8c30-4c02-bfa4-1d2bd6e97392" providerId="AD" clId="Web-{BC9631F0-5DB1-6DC5-F01A-B11E906EDB9E}" dt="2023-10-19T13:01:09.987" v="9"/>
        <pc:sldMkLst>
          <pc:docMk/>
          <pc:sldMk cId="1286910560" sldId="420"/>
        </pc:sldMkLst>
        <pc:spChg chg="del">
          <ac:chgData name="Liz Rowley" userId="S::liz.rowley@rncm.ac.uk::c4c1adff-8c30-4c02-bfa4-1d2bd6e97392" providerId="AD" clId="Web-{BC9631F0-5DB1-6DC5-F01A-B11E906EDB9E}" dt="2023-10-19T12:58:07.857" v="0"/>
          <ac:spMkLst>
            <pc:docMk/>
            <pc:sldMk cId="1286910560" sldId="420"/>
            <ac:spMk id="4" creationId="{10FC9DFC-A625-0BF1-1EED-3A1948A99C27}"/>
          </ac:spMkLst>
        </pc:spChg>
        <pc:spChg chg="add del">
          <ac:chgData name="Liz Rowley" userId="S::liz.rowley@rncm.ac.uk::c4c1adff-8c30-4c02-bfa4-1d2bd6e97392" providerId="AD" clId="Web-{BC9631F0-5DB1-6DC5-F01A-B11E906EDB9E}" dt="2023-10-19T13:01:09.987" v="9"/>
          <ac:spMkLst>
            <pc:docMk/>
            <pc:sldMk cId="1286910560" sldId="420"/>
            <ac:spMk id="30" creationId="{42A4FC2C-047E-45A5-965D-8E1E3BF09BC6}"/>
          </ac:spMkLst>
        </pc:spChg>
        <pc:spChg chg="add">
          <ac:chgData name="Liz Rowley" userId="S::liz.rowley@rncm.ac.uk::c4c1adff-8c30-4c02-bfa4-1d2bd6e97392" providerId="AD" clId="Web-{BC9631F0-5DB1-6DC5-F01A-B11E906EDB9E}" dt="2023-10-19T13:01:09.987" v="9"/>
          <ac:spMkLst>
            <pc:docMk/>
            <pc:sldMk cId="1286910560" sldId="420"/>
            <ac:spMk id="35" creationId="{42A4FC2C-047E-45A5-965D-8E1E3BF09BC6}"/>
          </ac:spMkLst>
        </pc:spChg>
        <pc:picChg chg="add del mod">
          <ac:chgData name="Liz Rowley" userId="S::liz.rowley@rncm.ac.uk::c4c1adff-8c30-4c02-bfa4-1d2bd6e97392" providerId="AD" clId="Web-{BC9631F0-5DB1-6DC5-F01A-B11E906EDB9E}" dt="2023-10-19T13:01:02.675" v="7"/>
          <ac:picMkLst>
            <pc:docMk/>
            <pc:sldMk cId="1286910560" sldId="420"/>
            <ac:picMk id="2" creationId="{2EFE9394-8890-CD59-EBAC-B981C0EA513D}"/>
          </ac:picMkLst>
        </pc:picChg>
        <pc:picChg chg="add mod">
          <ac:chgData name="Liz Rowley" userId="S::liz.rowley@rncm.ac.uk::c4c1adff-8c30-4c02-bfa4-1d2bd6e97392" providerId="AD" clId="Web-{BC9631F0-5DB1-6DC5-F01A-B11E906EDB9E}" dt="2023-10-19T13:01:09.987" v="9"/>
          <ac:picMkLst>
            <pc:docMk/>
            <pc:sldMk cId="1286910560" sldId="420"/>
            <ac:picMk id="3" creationId="{67758CE7-8F1C-8CD9-7679-E819175CFD93}"/>
          </ac:picMkLst>
        </pc:picChg>
      </pc:sldChg>
      <pc:sldChg chg="addSp modSp mod setBg">
        <pc:chgData name="Liz Rowley" userId="S::liz.rowley@rncm.ac.uk::c4c1adff-8c30-4c02-bfa4-1d2bd6e97392" providerId="AD" clId="Web-{BC9631F0-5DB1-6DC5-F01A-B11E906EDB9E}" dt="2023-10-19T13:12:25.881" v="20"/>
        <pc:sldMkLst>
          <pc:docMk/>
          <pc:sldMk cId="1729546992" sldId="428"/>
        </pc:sldMkLst>
        <pc:spChg chg="add">
          <ac:chgData name="Liz Rowley" userId="S::liz.rowley@rncm.ac.uk::c4c1adff-8c30-4c02-bfa4-1d2bd6e97392" providerId="AD" clId="Web-{BC9631F0-5DB1-6DC5-F01A-B11E906EDB9E}" dt="2023-10-19T13:12:25.881" v="20"/>
          <ac:spMkLst>
            <pc:docMk/>
            <pc:sldMk cId="1729546992" sldId="428"/>
            <ac:spMk id="11" creationId="{42A4FC2C-047E-45A5-965D-8E1E3BF09BC6}"/>
          </ac:spMkLst>
        </pc:spChg>
        <pc:picChg chg="mod">
          <ac:chgData name="Liz Rowley" userId="S::liz.rowley@rncm.ac.uk::c4c1adff-8c30-4c02-bfa4-1d2bd6e97392" providerId="AD" clId="Web-{BC9631F0-5DB1-6DC5-F01A-B11E906EDB9E}" dt="2023-10-19T13:12:25.881" v="20"/>
          <ac:picMkLst>
            <pc:docMk/>
            <pc:sldMk cId="1729546992" sldId="428"/>
            <ac:picMk id="6" creationId="{511B274F-53AF-0347-93DE-AC8CF2DF7A3E}"/>
          </ac:picMkLst>
        </pc:picChg>
      </pc:sldChg>
      <pc:sldChg chg="addSp delSp modSp mod setBg">
        <pc:chgData name="Liz Rowley" userId="S::liz.rowley@rncm.ac.uk::c4c1adff-8c30-4c02-bfa4-1d2bd6e97392" providerId="AD" clId="Web-{BC9631F0-5DB1-6DC5-F01A-B11E906EDB9E}" dt="2023-10-19T13:09:53.939" v="17"/>
        <pc:sldMkLst>
          <pc:docMk/>
          <pc:sldMk cId="1428399165" sldId="435"/>
        </pc:sldMkLst>
        <pc:spChg chg="del">
          <ac:chgData name="Liz Rowley" userId="S::liz.rowley@rncm.ac.uk::c4c1adff-8c30-4c02-bfa4-1d2bd6e97392" providerId="AD" clId="Web-{BC9631F0-5DB1-6DC5-F01A-B11E906EDB9E}" dt="2023-10-19T13:09:44.267" v="13"/>
          <ac:spMkLst>
            <pc:docMk/>
            <pc:sldMk cId="1428399165" sldId="435"/>
            <ac:spMk id="2" creationId="{A08377C3-B25A-2BBD-2426-4B6CFCF92DF2}"/>
          </ac:spMkLst>
        </pc:spChg>
        <pc:spChg chg="del">
          <ac:chgData name="Liz Rowley" userId="S::liz.rowley@rncm.ac.uk::c4c1adff-8c30-4c02-bfa4-1d2bd6e97392" providerId="AD" clId="Web-{BC9631F0-5DB1-6DC5-F01A-B11E906EDB9E}" dt="2023-10-19T13:09:42.939" v="12"/>
          <ac:spMkLst>
            <pc:docMk/>
            <pc:sldMk cId="1428399165" sldId="435"/>
            <ac:spMk id="3" creationId="{92E73A03-84E1-17E5-0CA9-8104BE1A3500}"/>
          </ac:spMkLst>
        </pc:spChg>
        <pc:spChg chg="add del mod">
          <ac:chgData name="Liz Rowley" userId="S::liz.rowley@rncm.ac.uk::c4c1adff-8c30-4c02-bfa4-1d2bd6e97392" providerId="AD" clId="Web-{BC9631F0-5DB1-6DC5-F01A-B11E906EDB9E}" dt="2023-10-19T13:09:46.205" v="15"/>
          <ac:spMkLst>
            <pc:docMk/>
            <pc:sldMk cId="1428399165" sldId="435"/>
            <ac:spMk id="5" creationId="{EF2661B7-3FDD-CF68-56F4-12E2EB331501}"/>
          </ac:spMkLst>
        </pc:spChg>
        <pc:spChg chg="add del mod">
          <ac:chgData name="Liz Rowley" userId="S::liz.rowley@rncm.ac.uk::c4c1adff-8c30-4c02-bfa4-1d2bd6e97392" providerId="AD" clId="Web-{BC9631F0-5DB1-6DC5-F01A-B11E906EDB9E}" dt="2023-10-19T13:09:45.392" v="14"/>
          <ac:spMkLst>
            <pc:docMk/>
            <pc:sldMk cId="1428399165" sldId="435"/>
            <ac:spMk id="7" creationId="{24CEC019-4539-1B22-DD0A-267744B9DBDF}"/>
          </ac:spMkLst>
        </pc:spChg>
        <pc:spChg chg="add">
          <ac:chgData name="Liz Rowley" userId="S::liz.rowley@rncm.ac.uk::c4c1adff-8c30-4c02-bfa4-1d2bd6e97392" providerId="AD" clId="Web-{BC9631F0-5DB1-6DC5-F01A-B11E906EDB9E}" dt="2023-10-19T13:09:53.939" v="17"/>
          <ac:spMkLst>
            <pc:docMk/>
            <pc:sldMk cId="1428399165" sldId="435"/>
            <ac:spMk id="13" creationId="{42A4FC2C-047E-45A5-965D-8E1E3BF09BC6}"/>
          </ac:spMkLst>
        </pc:spChg>
        <pc:picChg chg="add mod">
          <ac:chgData name="Liz Rowley" userId="S::liz.rowley@rncm.ac.uk::c4c1adff-8c30-4c02-bfa4-1d2bd6e97392" providerId="AD" clId="Web-{BC9631F0-5DB1-6DC5-F01A-B11E906EDB9E}" dt="2023-10-19T13:09:53.939" v="17"/>
          <ac:picMkLst>
            <pc:docMk/>
            <pc:sldMk cId="1428399165" sldId="435"/>
            <ac:picMk id="8" creationId="{C964A207-3FF0-120A-C2E2-A27C8F221819}"/>
          </ac:picMkLst>
        </pc:picChg>
      </pc:sldChg>
    </pc:docChg>
  </pc:docChgLst>
  <pc:docChgLst>
    <pc:chgData name="Liz Rowley" userId="S::liz.rowley@rncm.ac.uk::c4c1adff-8c30-4c02-bfa4-1d2bd6e97392" providerId="AD" clId="Web-{75771EC9-0AB1-4959-4049-83CF6324117D}"/>
    <pc:docChg chg="modSld">
      <pc:chgData name="Liz Rowley" userId="S::liz.rowley@rncm.ac.uk::c4c1adff-8c30-4c02-bfa4-1d2bd6e97392" providerId="AD" clId="Web-{75771EC9-0AB1-4959-4049-83CF6324117D}" dt="2023-10-19T14:30:57.032" v="11"/>
      <pc:docMkLst>
        <pc:docMk/>
      </pc:docMkLst>
      <pc:sldChg chg="addSp delSp modSp mod setBg">
        <pc:chgData name="Liz Rowley" userId="S::liz.rowley@rncm.ac.uk::c4c1adff-8c30-4c02-bfa4-1d2bd6e97392" providerId="AD" clId="Web-{75771EC9-0AB1-4959-4049-83CF6324117D}" dt="2023-10-19T14:30:57.032" v="11"/>
        <pc:sldMkLst>
          <pc:docMk/>
          <pc:sldMk cId="1678632111" sldId="427"/>
        </pc:sldMkLst>
        <pc:spChg chg="del">
          <ac:chgData name="Liz Rowley" userId="S::liz.rowley@rncm.ac.uk::c4c1adff-8c30-4c02-bfa4-1d2bd6e97392" providerId="AD" clId="Web-{75771EC9-0AB1-4959-4049-83CF6324117D}" dt="2023-10-19T14:30:42.531" v="7"/>
          <ac:spMkLst>
            <pc:docMk/>
            <pc:sldMk cId="1678632111" sldId="427"/>
            <ac:spMk id="2" creationId="{3E2448D9-203F-C965-B719-AFA11F8BABD5}"/>
          </ac:spMkLst>
        </pc:spChg>
        <pc:spChg chg="del mod">
          <ac:chgData name="Liz Rowley" userId="S::liz.rowley@rncm.ac.uk::c4c1adff-8c30-4c02-bfa4-1d2bd6e97392" providerId="AD" clId="Web-{75771EC9-0AB1-4959-4049-83CF6324117D}" dt="2023-10-19T14:30:48.141" v="9"/>
          <ac:spMkLst>
            <pc:docMk/>
            <pc:sldMk cId="1678632111" sldId="427"/>
            <ac:spMk id="3" creationId="{96009961-62EA-0656-6593-B771CB640864}"/>
          </ac:spMkLst>
        </pc:spChg>
        <pc:spChg chg="add del mod">
          <ac:chgData name="Liz Rowley" userId="S::liz.rowley@rncm.ac.uk::c4c1adff-8c30-4c02-bfa4-1d2bd6e97392" providerId="AD" clId="Web-{75771EC9-0AB1-4959-4049-83CF6324117D}" dt="2023-10-19T14:30:46.219" v="8"/>
          <ac:spMkLst>
            <pc:docMk/>
            <pc:sldMk cId="1678632111" sldId="427"/>
            <ac:spMk id="5" creationId="{7B9E70A4-3D25-2A70-7FEC-47D3FDEDD0A4}"/>
          </ac:spMkLst>
        </pc:spChg>
        <pc:spChg chg="add">
          <ac:chgData name="Liz Rowley" userId="S::liz.rowley@rncm.ac.uk::c4c1adff-8c30-4c02-bfa4-1d2bd6e97392" providerId="AD" clId="Web-{75771EC9-0AB1-4959-4049-83CF6324117D}" dt="2023-10-19T14:30:57.032" v="11"/>
          <ac:spMkLst>
            <pc:docMk/>
            <pc:sldMk cId="1678632111" sldId="427"/>
            <ac:spMk id="11" creationId="{42A4FC2C-047E-45A5-965D-8E1E3BF09BC6}"/>
          </ac:spMkLst>
        </pc:spChg>
        <pc:picChg chg="add mod">
          <ac:chgData name="Liz Rowley" userId="S::liz.rowley@rncm.ac.uk::c4c1adff-8c30-4c02-bfa4-1d2bd6e97392" providerId="AD" clId="Web-{75771EC9-0AB1-4959-4049-83CF6324117D}" dt="2023-10-19T14:30:57.032" v="11"/>
          <ac:picMkLst>
            <pc:docMk/>
            <pc:sldMk cId="1678632111" sldId="427"/>
            <ac:picMk id="6" creationId="{A38405DD-1AB7-1F6E-6E67-E9084D3D2128}"/>
          </ac:picMkLst>
        </pc:picChg>
      </pc:sldChg>
      <pc:sldChg chg="addSp delSp modSp">
        <pc:chgData name="Liz Rowley" userId="S::liz.rowley@rncm.ac.uk::c4c1adff-8c30-4c02-bfa4-1d2bd6e97392" providerId="AD" clId="Web-{75771EC9-0AB1-4959-4049-83CF6324117D}" dt="2023-10-19T14:24:02.068" v="1"/>
        <pc:sldMkLst>
          <pc:docMk/>
          <pc:sldMk cId="151757937" sldId="438"/>
        </pc:sldMkLst>
        <pc:spChg chg="del">
          <ac:chgData name="Liz Rowley" userId="S::liz.rowley@rncm.ac.uk::c4c1adff-8c30-4c02-bfa4-1d2bd6e97392" providerId="AD" clId="Web-{75771EC9-0AB1-4959-4049-83CF6324117D}" dt="2023-10-19T14:24:02.068" v="1"/>
          <ac:spMkLst>
            <pc:docMk/>
            <pc:sldMk cId="151757937" sldId="438"/>
            <ac:spMk id="15" creationId="{42A4FC2C-047E-45A5-965D-8E1E3BF09BC6}"/>
          </ac:spMkLst>
        </pc:spChg>
        <pc:spChg chg="add">
          <ac:chgData name="Liz Rowley" userId="S::liz.rowley@rncm.ac.uk::c4c1adff-8c30-4c02-bfa4-1d2bd6e97392" providerId="AD" clId="Web-{75771EC9-0AB1-4959-4049-83CF6324117D}" dt="2023-10-19T14:24:02.068" v="1"/>
          <ac:spMkLst>
            <pc:docMk/>
            <pc:sldMk cId="151757937" sldId="438"/>
            <ac:spMk id="20" creationId="{42A4FC2C-047E-45A5-965D-8E1E3BF09BC6}"/>
          </ac:spMkLst>
        </pc:spChg>
        <pc:picChg chg="mod">
          <ac:chgData name="Liz Rowley" userId="S::liz.rowley@rncm.ac.uk::c4c1adff-8c30-4c02-bfa4-1d2bd6e97392" providerId="AD" clId="Web-{75771EC9-0AB1-4959-4049-83CF6324117D}" dt="2023-10-19T14:24:02.068" v="1"/>
          <ac:picMkLst>
            <pc:docMk/>
            <pc:sldMk cId="151757937" sldId="438"/>
            <ac:picMk id="9" creationId="{3A704B20-9448-8FB0-4356-BB9CDAA31DE8}"/>
          </ac:picMkLst>
        </pc:picChg>
      </pc:sldChg>
      <pc:sldChg chg="addSp delSp modSp">
        <pc:chgData name="Liz Rowley" userId="S::liz.rowley@rncm.ac.uk::c4c1adff-8c30-4c02-bfa4-1d2bd6e97392" providerId="AD" clId="Web-{75771EC9-0AB1-4959-4049-83CF6324117D}" dt="2023-10-19T14:25:35.617" v="5"/>
        <pc:sldMkLst>
          <pc:docMk/>
          <pc:sldMk cId="1358227888" sldId="439"/>
        </pc:sldMkLst>
        <pc:spChg chg="del">
          <ac:chgData name="Liz Rowley" userId="S::liz.rowley@rncm.ac.uk::c4c1adff-8c30-4c02-bfa4-1d2bd6e97392" providerId="AD" clId="Web-{75771EC9-0AB1-4959-4049-83CF6324117D}" dt="2023-10-19T14:24:18.537" v="3"/>
          <ac:spMkLst>
            <pc:docMk/>
            <pc:sldMk cId="1358227888" sldId="439"/>
            <ac:spMk id="15" creationId="{42A4FC2C-047E-45A5-965D-8E1E3BF09BC6}"/>
          </ac:spMkLst>
        </pc:spChg>
        <pc:spChg chg="add del">
          <ac:chgData name="Liz Rowley" userId="S::liz.rowley@rncm.ac.uk::c4c1adff-8c30-4c02-bfa4-1d2bd6e97392" providerId="AD" clId="Web-{75771EC9-0AB1-4959-4049-83CF6324117D}" dt="2023-10-19T14:25:35.617" v="5"/>
          <ac:spMkLst>
            <pc:docMk/>
            <pc:sldMk cId="1358227888" sldId="439"/>
            <ac:spMk id="20" creationId="{42A4FC2C-047E-45A5-965D-8E1E3BF09BC6}"/>
          </ac:spMkLst>
        </pc:spChg>
        <pc:spChg chg="add">
          <ac:chgData name="Liz Rowley" userId="S::liz.rowley@rncm.ac.uk::c4c1adff-8c30-4c02-bfa4-1d2bd6e97392" providerId="AD" clId="Web-{75771EC9-0AB1-4959-4049-83CF6324117D}" dt="2023-10-19T14:25:35.617" v="5"/>
          <ac:spMkLst>
            <pc:docMk/>
            <pc:sldMk cId="1358227888" sldId="439"/>
            <ac:spMk id="25" creationId="{42A4FC2C-047E-45A5-965D-8E1E3BF09BC6}"/>
          </ac:spMkLst>
        </pc:spChg>
        <pc:picChg chg="mod">
          <ac:chgData name="Liz Rowley" userId="S::liz.rowley@rncm.ac.uk::c4c1adff-8c30-4c02-bfa4-1d2bd6e97392" providerId="AD" clId="Web-{75771EC9-0AB1-4959-4049-83CF6324117D}" dt="2023-10-19T14:25:35.617" v="5"/>
          <ac:picMkLst>
            <pc:docMk/>
            <pc:sldMk cId="1358227888" sldId="439"/>
            <ac:picMk id="7" creationId="{BF2C305A-D875-F2FF-FC41-2437F8E76847}"/>
          </ac:picMkLst>
        </pc:picChg>
      </pc:sldChg>
    </pc:docChg>
  </pc:docChgLst>
  <pc:docChgLst>
    <pc:chgData name="Liz Rowley" userId="S::liz.rowley@rncm.ac.uk::c4c1adff-8c30-4c02-bfa4-1d2bd6e97392" providerId="AD" clId="Web-{818BDCA0-1E1F-505B-217E-6742CAEC0D9E}"/>
    <pc:docChg chg="addSld delSld modSld sldOrd">
      <pc:chgData name="Liz Rowley" userId="S::liz.rowley@rncm.ac.uk::c4c1adff-8c30-4c02-bfa4-1d2bd6e97392" providerId="AD" clId="Web-{818BDCA0-1E1F-505B-217E-6742CAEC0D9E}" dt="2024-01-17T17:29:01.097" v="43"/>
      <pc:docMkLst>
        <pc:docMk/>
      </pc:docMkLst>
      <pc:sldChg chg="modSp add del">
        <pc:chgData name="Liz Rowley" userId="S::liz.rowley@rncm.ac.uk::c4c1adff-8c30-4c02-bfa4-1d2bd6e97392" providerId="AD" clId="Web-{818BDCA0-1E1F-505B-217E-6742CAEC0D9E}" dt="2024-01-17T17:23:25.055" v="39"/>
        <pc:sldMkLst>
          <pc:docMk/>
          <pc:sldMk cId="1401802897" sldId="411"/>
        </pc:sldMkLst>
        <pc:picChg chg="mod">
          <ac:chgData name="Liz Rowley" userId="S::liz.rowley@rncm.ac.uk::c4c1adff-8c30-4c02-bfa4-1d2bd6e97392" providerId="AD" clId="Web-{818BDCA0-1E1F-505B-217E-6742CAEC0D9E}" dt="2024-01-17T17:23:25.055" v="39"/>
          <ac:picMkLst>
            <pc:docMk/>
            <pc:sldMk cId="1401802897" sldId="411"/>
            <ac:picMk id="4" creationId="{C30FB479-EA29-3134-29C6-631D77714785}"/>
          </ac:picMkLst>
        </pc:picChg>
      </pc:sldChg>
      <pc:sldChg chg="addSp delSp modSp mod setBg">
        <pc:chgData name="Liz Rowley" userId="S::liz.rowley@rncm.ac.uk::c4c1adff-8c30-4c02-bfa4-1d2bd6e97392" providerId="AD" clId="Web-{818BDCA0-1E1F-505B-217E-6742CAEC0D9E}" dt="2024-01-17T16:54:26.565" v="15"/>
        <pc:sldMkLst>
          <pc:docMk/>
          <pc:sldMk cId="1366943446" sldId="445"/>
        </pc:sldMkLst>
        <pc:spChg chg="add del">
          <ac:chgData name="Liz Rowley" userId="S::liz.rowley@rncm.ac.uk::c4c1adff-8c30-4c02-bfa4-1d2bd6e97392" providerId="AD" clId="Web-{818BDCA0-1E1F-505B-217E-6742CAEC0D9E}" dt="2024-01-17T16:54:00.220" v="9"/>
          <ac:spMkLst>
            <pc:docMk/>
            <pc:sldMk cId="1366943446" sldId="445"/>
            <ac:spMk id="2" creationId="{9836BE7E-4D5C-0D4B-A189-B25AC6FC4C56}"/>
          </ac:spMkLst>
        </pc:spChg>
        <pc:spChg chg="add del mod">
          <ac:chgData name="Liz Rowley" userId="S::liz.rowley@rncm.ac.uk::c4c1adff-8c30-4c02-bfa4-1d2bd6e97392" providerId="AD" clId="Web-{818BDCA0-1E1F-505B-217E-6742CAEC0D9E}" dt="2024-01-17T16:54:01.580" v="10"/>
          <ac:spMkLst>
            <pc:docMk/>
            <pc:sldMk cId="1366943446" sldId="445"/>
            <ac:spMk id="3" creationId="{AC4B7EDB-607E-D98F-53C1-55577BAEB6F5}"/>
          </ac:spMkLst>
        </pc:spChg>
        <pc:spChg chg="add del mod">
          <ac:chgData name="Liz Rowley" userId="S::liz.rowley@rncm.ac.uk::c4c1adff-8c30-4c02-bfa4-1d2bd6e97392" providerId="AD" clId="Web-{818BDCA0-1E1F-505B-217E-6742CAEC0D9E}" dt="2024-01-17T16:53:56.189" v="7"/>
          <ac:spMkLst>
            <pc:docMk/>
            <pc:sldMk cId="1366943446" sldId="445"/>
            <ac:spMk id="5" creationId="{982CA9F8-0C23-41E7-4B51-7B4DD49C60AF}"/>
          </ac:spMkLst>
        </pc:spChg>
        <pc:spChg chg="add del mod">
          <ac:chgData name="Liz Rowley" userId="S::liz.rowley@rncm.ac.uk::c4c1adff-8c30-4c02-bfa4-1d2bd6e97392" providerId="AD" clId="Web-{818BDCA0-1E1F-505B-217E-6742CAEC0D9E}" dt="2024-01-17T16:54:07.673" v="11"/>
          <ac:spMkLst>
            <pc:docMk/>
            <pc:sldMk cId="1366943446" sldId="445"/>
            <ac:spMk id="8" creationId="{8AC52244-6938-9422-4488-F222556621EE}"/>
          </ac:spMkLst>
        </pc:spChg>
        <pc:spChg chg="add">
          <ac:chgData name="Liz Rowley" userId="S::liz.rowley@rncm.ac.uk::c4c1adff-8c30-4c02-bfa4-1d2bd6e97392" providerId="AD" clId="Web-{818BDCA0-1E1F-505B-217E-6742CAEC0D9E}" dt="2024-01-17T16:54:26.565" v="15"/>
          <ac:spMkLst>
            <pc:docMk/>
            <pc:sldMk cId="1366943446" sldId="445"/>
            <ac:spMk id="15" creationId="{42A4FC2C-047E-45A5-965D-8E1E3BF09BC6}"/>
          </ac:spMkLst>
        </pc:spChg>
        <pc:picChg chg="add del mod">
          <ac:chgData name="Liz Rowley" userId="S::liz.rowley@rncm.ac.uk::c4c1adff-8c30-4c02-bfa4-1d2bd6e97392" providerId="AD" clId="Web-{818BDCA0-1E1F-505B-217E-6742CAEC0D9E}" dt="2024-01-17T16:53:53.064" v="4"/>
          <ac:picMkLst>
            <pc:docMk/>
            <pc:sldMk cId="1366943446" sldId="445"/>
            <ac:picMk id="6" creationId="{E0233A81-6703-539B-0396-6F06EA5835DC}"/>
          </ac:picMkLst>
        </pc:picChg>
        <pc:picChg chg="add del mod">
          <ac:chgData name="Liz Rowley" userId="S::liz.rowley@rncm.ac.uk::c4c1adff-8c30-4c02-bfa4-1d2bd6e97392" providerId="AD" clId="Web-{818BDCA0-1E1F-505B-217E-6742CAEC0D9E}" dt="2024-01-17T16:54:17.814" v="13"/>
          <ac:picMkLst>
            <pc:docMk/>
            <pc:sldMk cId="1366943446" sldId="445"/>
            <ac:picMk id="9" creationId="{86A784CA-43B5-4FDD-3F32-46A0DB5848AA}"/>
          </ac:picMkLst>
        </pc:picChg>
        <pc:picChg chg="add mod">
          <ac:chgData name="Liz Rowley" userId="S::liz.rowley@rncm.ac.uk::c4c1adff-8c30-4c02-bfa4-1d2bd6e97392" providerId="AD" clId="Web-{818BDCA0-1E1F-505B-217E-6742CAEC0D9E}" dt="2024-01-17T16:54:26.565" v="15"/>
          <ac:picMkLst>
            <pc:docMk/>
            <pc:sldMk cId="1366943446" sldId="445"/>
            <ac:picMk id="10" creationId="{194FB1DE-E223-3E0E-291E-2F290F541581}"/>
          </ac:picMkLst>
        </pc:picChg>
      </pc:sldChg>
      <pc:sldChg chg="addSp delSp modSp mod setBg">
        <pc:chgData name="Liz Rowley" userId="S::liz.rowley@rncm.ac.uk::c4c1adff-8c30-4c02-bfa4-1d2bd6e97392" providerId="AD" clId="Web-{818BDCA0-1E1F-505B-217E-6742CAEC0D9E}" dt="2024-01-17T17:11:04.548" v="36"/>
        <pc:sldMkLst>
          <pc:docMk/>
          <pc:sldMk cId="3456922278" sldId="446"/>
        </pc:sldMkLst>
        <pc:spChg chg="del">
          <ac:chgData name="Liz Rowley" userId="S::liz.rowley@rncm.ac.uk::c4c1adff-8c30-4c02-bfa4-1d2bd6e97392" providerId="AD" clId="Web-{818BDCA0-1E1F-505B-217E-6742CAEC0D9E}" dt="2024-01-17T17:11:00.658" v="34"/>
          <ac:spMkLst>
            <pc:docMk/>
            <pc:sldMk cId="3456922278" sldId="446"/>
            <ac:spMk id="2" creationId="{161C6D11-C14B-988F-ECB1-1322881B9417}"/>
          </ac:spMkLst>
        </pc:spChg>
        <pc:spChg chg="del">
          <ac:chgData name="Liz Rowley" userId="S::liz.rowley@rncm.ac.uk::c4c1adff-8c30-4c02-bfa4-1d2bd6e97392" providerId="AD" clId="Web-{818BDCA0-1E1F-505B-217E-6742CAEC0D9E}" dt="2024-01-17T17:10:59.486" v="33"/>
          <ac:spMkLst>
            <pc:docMk/>
            <pc:sldMk cId="3456922278" sldId="446"/>
            <ac:spMk id="3" creationId="{03C45AE4-DFD8-D37D-2AAE-3CA17F2353CE}"/>
          </ac:spMkLst>
        </pc:spChg>
        <pc:spChg chg="add">
          <ac:chgData name="Liz Rowley" userId="S::liz.rowley@rncm.ac.uk::c4c1adff-8c30-4c02-bfa4-1d2bd6e97392" providerId="AD" clId="Web-{818BDCA0-1E1F-505B-217E-6742CAEC0D9E}" dt="2024-01-17T17:11:04.548" v="36"/>
          <ac:spMkLst>
            <pc:docMk/>
            <pc:sldMk cId="3456922278" sldId="446"/>
            <ac:spMk id="9" creationId="{42A4FC2C-047E-45A5-965D-8E1E3BF09BC6}"/>
          </ac:spMkLst>
        </pc:spChg>
        <pc:picChg chg="mod">
          <ac:chgData name="Liz Rowley" userId="S::liz.rowley@rncm.ac.uk::c4c1adff-8c30-4c02-bfa4-1d2bd6e97392" providerId="AD" clId="Web-{818BDCA0-1E1F-505B-217E-6742CAEC0D9E}" dt="2024-01-17T17:11:04.548" v="36"/>
          <ac:picMkLst>
            <pc:docMk/>
            <pc:sldMk cId="3456922278" sldId="446"/>
            <ac:picMk id="4" creationId="{C30FB479-EA29-3134-29C6-631D77714785}"/>
          </ac:picMkLst>
        </pc:picChg>
      </pc:sldChg>
      <pc:sldChg chg="addSp delSp modSp mod setBg">
        <pc:chgData name="Liz Rowley" userId="S::liz.rowley@rncm.ac.uk::c4c1adff-8c30-4c02-bfa4-1d2bd6e97392" providerId="AD" clId="Web-{818BDCA0-1E1F-505B-217E-6742CAEC0D9E}" dt="2024-01-17T16:58:54.885" v="25"/>
        <pc:sldMkLst>
          <pc:docMk/>
          <pc:sldMk cId="2634895467" sldId="453"/>
        </pc:sldMkLst>
        <pc:spChg chg="del">
          <ac:chgData name="Liz Rowley" userId="S::liz.rowley@rncm.ac.uk::c4c1adff-8c30-4c02-bfa4-1d2bd6e97392" providerId="AD" clId="Web-{818BDCA0-1E1F-505B-217E-6742CAEC0D9E}" dt="2024-01-17T16:57:43.336" v="19"/>
          <ac:spMkLst>
            <pc:docMk/>
            <pc:sldMk cId="2634895467" sldId="453"/>
            <ac:spMk id="2" creationId="{EA2CA92A-67D6-9952-A1D5-65644D6815AA}"/>
          </ac:spMkLst>
        </pc:spChg>
        <pc:spChg chg="del">
          <ac:chgData name="Liz Rowley" userId="S::liz.rowley@rncm.ac.uk::c4c1adff-8c30-4c02-bfa4-1d2bd6e97392" providerId="AD" clId="Web-{818BDCA0-1E1F-505B-217E-6742CAEC0D9E}" dt="2024-01-17T16:57:42.446" v="18"/>
          <ac:spMkLst>
            <pc:docMk/>
            <pc:sldMk cId="2634895467" sldId="453"/>
            <ac:spMk id="3" creationId="{CED3749F-AB9E-89B2-91B8-82FD941207DF}"/>
          </ac:spMkLst>
        </pc:spChg>
        <pc:spChg chg="add del mod">
          <ac:chgData name="Liz Rowley" userId="S::liz.rowley@rncm.ac.uk::c4c1adff-8c30-4c02-bfa4-1d2bd6e97392" providerId="AD" clId="Web-{818BDCA0-1E1F-505B-217E-6742CAEC0D9E}" dt="2024-01-17T16:57:45.915" v="21"/>
          <ac:spMkLst>
            <pc:docMk/>
            <pc:sldMk cId="2634895467" sldId="453"/>
            <ac:spMk id="5" creationId="{DF6A38E4-C855-8B8C-0195-02FB5BB10E8D}"/>
          </ac:spMkLst>
        </pc:spChg>
        <pc:spChg chg="add del">
          <ac:chgData name="Liz Rowley" userId="S::liz.rowley@rncm.ac.uk::c4c1adff-8c30-4c02-bfa4-1d2bd6e97392" providerId="AD" clId="Web-{818BDCA0-1E1F-505B-217E-6742CAEC0D9E}" dt="2024-01-17T16:58:54.885" v="25"/>
          <ac:spMkLst>
            <pc:docMk/>
            <pc:sldMk cId="2634895467" sldId="453"/>
            <ac:spMk id="11" creationId="{42A4FC2C-047E-45A5-965D-8E1E3BF09BC6}"/>
          </ac:spMkLst>
        </pc:spChg>
        <pc:spChg chg="add">
          <ac:chgData name="Liz Rowley" userId="S::liz.rowley@rncm.ac.uk::c4c1adff-8c30-4c02-bfa4-1d2bd6e97392" providerId="AD" clId="Web-{818BDCA0-1E1F-505B-217E-6742CAEC0D9E}" dt="2024-01-17T16:58:54.885" v="25"/>
          <ac:spMkLst>
            <pc:docMk/>
            <pc:sldMk cId="2634895467" sldId="453"/>
            <ac:spMk id="16" creationId="{42A4FC2C-047E-45A5-965D-8E1E3BF09BC6}"/>
          </ac:spMkLst>
        </pc:spChg>
        <pc:picChg chg="add mod">
          <ac:chgData name="Liz Rowley" userId="S::liz.rowley@rncm.ac.uk::c4c1adff-8c30-4c02-bfa4-1d2bd6e97392" providerId="AD" clId="Web-{818BDCA0-1E1F-505B-217E-6742CAEC0D9E}" dt="2024-01-17T16:58:54.885" v="25"/>
          <ac:picMkLst>
            <pc:docMk/>
            <pc:sldMk cId="2634895467" sldId="453"/>
            <ac:picMk id="6" creationId="{43B20123-97E7-1FDF-201B-5169C537AB3A}"/>
          </ac:picMkLst>
        </pc:picChg>
      </pc:sldChg>
      <pc:sldChg chg="modSp">
        <pc:chgData name="Liz Rowley" userId="S::liz.rowley@rncm.ac.uk::c4c1adff-8c30-4c02-bfa4-1d2bd6e97392" providerId="AD" clId="Web-{818BDCA0-1E1F-505B-217E-6742CAEC0D9E}" dt="2024-01-17T17:29:01.097" v="43"/>
        <pc:sldMkLst>
          <pc:docMk/>
          <pc:sldMk cId="111299491" sldId="470"/>
        </pc:sldMkLst>
        <pc:picChg chg="mod">
          <ac:chgData name="Liz Rowley" userId="S::liz.rowley@rncm.ac.uk::c4c1adff-8c30-4c02-bfa4-1d2bd6e97392" providerId="AD" clId="Web-{818BDCA0-1E1F-505B-217E-6742CAEC0D9E}" dt="2024-01-17T17:29:01.097" v="43"/>
          <ac:picMkLst>
            <pc:docMk/>
            <pc:sldMk cId="111299491" sldId="470"/>
            <ac:picMk id="2" creationId="{C92D27CC-81AB-4D9D-4A80-0A82A3D51325}"/>
          </ac:picMkLst>
        </pc:picChg>
      </pc:sldChg>
      <pc:sldChg chg="addSp modSp mod setBg">
        <pc:chgData name="Liz Rowley" userId="S::liz.rowley@rncm.ac.uk::c4c1adff-8c30-4c02-bfa4-1d2bd6e97392" providerId="AD" clId="Web-{818BDCA0-1E1F-505B-217E-6742CAEC0D9E}" dt="2024-01-17T16:54:53.628" v="17"/>
        <pc:sldMkLst>
          <pc:docMk/>
          <pc:sldMk cId="4120100989" sldId="471"/>
        </pc:sldMkLst>
        <pc:spChg chg="add">
          <ac:chgData name="Liz Rowley" userId="S::liz.rowley@rncm.ac.uk::c4c1adff-8c30-4c02-bfa4-1d2bd6e97392" providerId="AD" clId="Web-{818BDCA0-1E1F-505B-217E-6742CAEC0D9E}" dt="2024-01-17T16:54:53.628" v="17"/>
          <ac:spMkLst>
            <pc:docMk/>
            <pc:sldMk cId="4120100989" sldId="471"/>
            <ac:spMk id="7" creationId="{42A4FC2C-047E-45A5-965D-8E1E3BF09BC6}"/>
          </ac:spMkLst>
        </pc:spChg>
        <pc:picChg chg="add mod">
          <ac:chgData name="Liz Rowley" userId="S::liz.rowley@rncm.ac.uk::c4c1adff-8c30-4c02-bfa4-1d2bd6e97392" providerId="AD" clId="Web-{818BDCA0-1E1F-505B-217E-6742CAEC0D9E}" dt="2024-01-17T16:54:53.628" v="17"/>
          <ac:picMkLst>
            <pc:docMk/>
            <pc:sldMk cId="4120100989" sldId="471"/>
            <ac:picMk id="2" creationId="{79DC8A44-1E58-781A-FB5B-F73C754CEA0E}"/>
          </ac:picMkLst>
        </pc:picChg>
      </pc:sldChg>
      <pc:sldChg chg="addSp modSp mod setBg">
        <pc:chgData name="Liz Rowley" userId="S::liz.rowley@rncm.ac.uk::c4c1adff-8c30-4c02-bfa4-1d2bd6e97392" providerId="AD" clId="Web-{818BDCA0-1E1F-505B-217E-6742CAEC0D9E}" dt="2024-01-17T17:27:31.610" v="41"/>
        <pc:sldMkLst>
          <pc:docMk/>
          <pc:sldMk cId="2055304284" sldId="472"/>
        </pc:sldMkLst>
        <pc:spChg chg="add">
          <ac:chgData name="Liz Rowley" userId="S::liz.rowley@rncm.ac.uk::c4c1adff-8c30-4c02-bfa4-1d2bd6e97392" providerId="AD" clId="Web-{818BDCA0-1E1F-505B-217E-6742CAEC0D9E}" dt="2024-01-17T17:27:31.610" v="41"/>
          <ac:spMkLst>
            <pc:docMk/>
            <pc:sldMk cId="2055304284" sldId="472"/>
            <ac:spMk id="7" creationId="{42A4FC2C-047E-45A5-965D-8E1E3BF09BC6}"/>
          </ac:spMkLst>
        </pc:spChg>
        <pc:picChg chg="mod">
          <ac:chgData name="Liz Rowley" userId="S::liz.rowley@rncm.ac.uk::c4c1adff-8c30-4c02-bfa4-1d2bd6e97392" providerId="AD" clId="Web-{818BDCA0-1E1F-505B-217E-6742CAEC0D9E}" dt="2024-01-17T17:27:31.610" v="41"/>
          <ac:picMkLst>
            <pc:docMk/>
            <pc:sldMk cId="2055304284" sldId="472"/>
            <ac:picMk id="2" creationId="{D5A46E86-A877-6E7D-984C-93FA61932EA5}"/>
          </ac:picMkLst>
        </pc:picChg>
      </pc:sldChg>
      <pc:sldChg chg="addSp modSp mod ord setBg">
        <pc:chgData name="Liz Rowley" userId="S::liz.rowley@rncm.ac.uk::c4c1adff-8c30-4c02-bfa4-1d2bd6e97392" providerId="AD" clId="Web-{818BDCA0-1E1F-505B-217E-6742CAEC0D9E}" dt="2024-01-17T17:07:32.401" v="28"/>
        <pc:sldMkLst>
          <pc:docMk/>
          <pc:sldMk cId="324895087" sldId="473"/>
        </pc:sldMkLst>
        <pc:spChg chg="add">
          <ac:chgData name="Liz Rowley" userId="S::liz.rowley@rncm.ac.uk::c4c1adff-8c30-4c02-bfa4-1d2bd6e97392" providerId="AD" clId="Web-{818BDCA0-1E1F-505B-217E-6742CAEC0D9E}" dt="2024-01-17T17:01:32.562" v="27"/>
          <ac:spMkLst>
            <pc:docMk/>
            <pc:sldMk cId="324895087" sldId="473"/>
            <ac:spMk id="7" creationId="{42A4FC2C-047E-45A5-965D-8E1E3BF09BC6}"/>
          </ac:spMkLst>
        </pc:spChg>
        <pc:picChg chg="add mod">
          <ac:chgData name="Liz Rowley" userId="S::liz.rowley@rncm.ac.uk::c4c1adff-8c30-4c02-bfa4-1d2bd6e97392" providerId="AD" clId="Web-{818BDCA0-1E1F-505B-217E-6742CAEC0D9E}" dt="2024-01-17T17:01:32.562" v="27"/>
          <ac:picMkLst>
            <pc:docMk/>
            <pc:sldMk cId="324895087" sldId="473"/>
            <ac:picMk id="2" creationId="{E02B2D87-D8A8-52FC-6E05-08B333688F94}"/>
          </ac:picMkLst>
        </pc:picChg>
      </pc:sldChg>
      <pc:sldChg chg="addSp modSp mod setBg">
        <pc:chgData name="Liz Rowley" userId="S::liz.rowley@rncm.ac.uk::c4c1adff-8c30-4c02-bfa4-1d2bd6e97392" providerId="AD" clId="Web-{818BDCA0-1E1F-505B-217E-6742CAEC0D9E}" dt="2024-01-17T17:27:42.313" v="42"/>
        <pc:sldMkLst>
          <pc:docMk/>
          <pc:sldMk cId="1118672017" sldId="474"/>
        </pc:sldMkLst>
        <pc:spChg chg="add">
          <ac:chgData name="Liz Rowley" userId="S::liz.rowley@rncm.ac.uk::c4c1adff-8c30-4c02-bfa4-1d2bd6e97392" providerId="AD" clId="Web-{818BDCA0-1E1F-505B-217E-6742CAEC0D9E}" dt="2024-01-17T17:07:45.824" v="30"/>
          <ac:spMkLst>
            <pc:docMk/>
            <pc:sldMk cId="1118672017" sldId="474"/>
            <ac:spMk id="7" creationId="{42A4FC2C-047E-45A5-965D-8E1E3BF09BC6}"/>
          </ac:spMkLst>
        </pc:spChg>
        <pc:picChg chg="add mod">
          <ac:chgData name="Liz Rowley" userId="S::liz.rowley@rncm.ac.uk::c4c1adff-8c30-4c02-bfa4-1d2bd6e97392" providerId="AD" clId="Web-{818BDCA0-1E1F-505B-217E-6742CAEC0D9E}" dt="2024-01-17T17:27:42.313" v="42"/>
          <ac:picMkLst>
            <pc:docMk/>
            <pc:sldMk cId="1118672017" sldId="474"/>
            <ac:picMk id="2" creationId="{675748EA-3F20-9A5C-479D-BA5BC18BBBBD}"/>
          </ac:picMkLst>
        </pc:picChg>
      </pc:sldChg>
    </pc:docChg>
  </pc:docChgLst>
  <pc:docChgLst>
    <pc:chgData name="Manus Carey" userId="d4eb0102-50cb-4326-85a8-f04c3040965c" providerId="ADAL" clId="{10CE3F19-1ED3-184A-9D1E-73FFEA1B2E10}"/>
    <pc:docChg chg="undo custSel addSld delSld modSld sldOrd">
      <pc:chgData name="Manus Carey" userId="d4eb0102-50cb-4326-85a8-f04c3040965c" providerId="ADAL" clId="{10CE3F19-1ED3-184A-9D1E-73FFEA1B2E10}" dt="2023-10-27T06:10:23.837" v="1291" actId="14100"/>
      <pc:docMkLst>
        <pc:docMk/>
      </pc:docMkLst>
      <pc:sldChg chg="del">
        <pc:chgData name="Manus Carey" userId="d4eb0102-50cb-4326-85a8-f04c3040965c" providerId="ADAL" clId="{10CE3F19-1ED3-184A-9D1E-73FFEA1B2E10}" dt="2023-10-18T13:33:05.374" v="904" actId="2696"/>
        <pc:sldMkLst>
          <pc:docMk/>
          <pc:sldMk cId="3969359599" sldId="292"/>
        </pc:sldMkLst>
      </pc:sldChg>
      <pc:sldChg chg="delSp modSp add mod setBg delDesignElem">
        <pc:chgData name="Manus Carey" userId="d4eb0102-50cb-4326-85a8-f04c3040965c" providerId="ADAL" clId="{10CE3F19-1ED3-184A-9D1E-73FFEA1B2E10}" dt="2023-10-18T13:29:57.794" v="849" actId="1076"/>
        <pc:sldMkLst>
          <pc:docMk/>
          <pc:sldMk cId="3447152377" sldId="374"/>
        </pc:sldMkLst>
        <pc:spChg chg="del">
          <ac:chgData name="Manus Carey" userId="d4eb0102-50cb-4326-85a8-f04c3040965c" providerId="ADAL" clId="{10CE3F19-1ED3-184A-9D1E-73FFEA1B2E10}" dt="2023-10-18T13:26:47.057" v="830"/>
          <ac:spMkLst>
            <pc:docMk/>
            <pc:sldMk cId="3447152377" sldId="374"/>
            <ac:spMk id="28" creationId="{42A4FC2C-047E-45A5-965D-8E1E3BF09BC6}"/>
          </ac:spMkLst>
        </pc:spChg>
        <pc:picChg chg="mod">
          <ac:chgData name="Manus Carey" userId="d4eb0102-50cb-4326-85a8-f04c3040965c" providerId="ADAL" clId="{10CE3F19-1ED3-184A-9D1E-73FFEA1B2E10}" dt="2023-10-18T13:29:57.794" v="849" actId="1076"/>
          <ac:picMkLst>
            <pc:docMk/>
            <pc:sldMk cId="3447152377" sldId="374"/>
            <ac:picMk id="9" creationId="{CBB71A53-1DDA-8534-3A1C-9E70A04E3074}"/>
          </ac:picMkLst>
        </pc:picChg>
      </pc:sldChg>
      <pc:sldChg chg="delSp add setBg delDesignElem">
        <pc:chgData name="Manus Carey" userId="d4eb0102-50cb-4326-85a8-f04c3040965c" providerId="ADAL" clId="{10CE3F19-1ED3-184A-9D1E-73FFEA1B2E10}" dt="2023-10-18T13:26:53.373" v="832"/>
        <pc:sldMkLst>
          <pc:docMk/>
          <pc:sldMk cId="631669309" sldId="380"/>
        </pc:sldMkLst>
        <pc:spChg chg="del">
          <ac:chgData name="Manus Carey" userId="d4eb0102-50cb-4326-85a8-f04c3040965c" providerId="ADAL" clId="{10CE3F19-1ED3-184A-9D1E-73FFEA1B2E10}" dt="2023-10-18T13:26:53.373" v="832"/>
          <ac:spMkLst>
            <pc:docMk/>
            <pc:sldMk cId="631669309" sldId="380"/>
            <ac:spMk id="12" creationId="{42A4FC2C-047E-45A5-965D-8E1E3BF09BC6}"/>
          </ac:spMkLst>
        </pc:spChg>
      </pc:sldChg>
      <pc:sldChg chg="ord">
        <pc:chgData name="Manus Carey" userId="d4eb0102-50cb-4326-85a8-f04c3040965c" providerId="ADAL" clId="{10CE3F19-1ED3-184A-9D1E-73FFEA1B2E10}" dt="2023-10-18T13:21:50.819" v="795" actId="20578"/>
        <pc:sldMkLst>
          <pc:docMk/>
          <pc:sldMk cId="1657029837" sldId="387"/>
        </pc:sldMkLst>
      </pc:sldChg>
      <pc:sldChg chg="ord">
        <pc:chgData name="Manus Carey" userId="d4eb0102-50cb-4326-85a8-f04c3040965c" providerId="ADAL" clId="{10CE3F19-1ED3-184A-9D1E-73FFEA1B2E10}" dt="2023-10-18T13:22:20.197" v="796" actId="20578"/>
        <pc:sldMkLst>
          <pc:docMk/>
          <pc:sldMk cId="339005898" sldId="389"/>
        </pc:sldMkLst>
      </pc:sldChg>
      <pc:sldChg chg="ord">
        <pc:chgData name="Manus Carey" userId="d4eb0102-50cb-4326-85a8-f04c3040965c" providerId="ADAL" clId="{10CE3F19-1ED3-184A-9D1E-73FFEA1B2E10}" dt="2023-10-18T13:31:44.131" v="867" actId="20578"/>
        <pc:sldMkLst>
          <pc:docMk/>
          <pc:sldMk cId="565399905" sldId="390"/>
        </pc:sldMkLst>
      </pc:sldChg>
      <pc:sldChg chg="ord">
        <pc:chgData name="Manus Carey" userId="d4eb0102-50cb-4326-85a8-f04c3040965c" providerId="ADAL" clId="{10CE3F19-1ED3-184A-9D1E-73FFEA1B2E10}" dt="2023-10-18T13:32:45.809" v="902" actId="20578"/>
        <pc:sldMkLst>
          <pc:docMk/>
          <pc:sldMk cId="1971427044" sldId="397"/>
        </pc:sldMkLst>
      </pc:sldChg>
      <pc:sldChg chg="ord">
        <pc:chgData name="Manus Carey" userId="d4eb0102-50cb-4326-85a8-f04c3040965c" providerId="ADAL" clId="{10CE3F19-1ED3-184A-9D1E-73FFEA1B2E10}" dt="2023-10-18T13:23:45.465" v="797" actId="20578"/>
        <pc:sldMkLst>
          <pc:docMk/>
          <pc:sldMk cId="2266232772" sldId="398"/>
        </pc:sldMkLst>
      </pc:sldChg>
      <pc:sldChg chg="ord">
        <pc:chgData name="Manus Carey" userId="d4eb0102-50cb-4326-85a8-f04c3040965c" providerId="ADAL" clId="{10CE3F19-1ED3-184A-9D1E-73FFEA1B2E10}" dt="2023-10-18T13:19:37.621" v="753" actId="20578"/>
        <pc:sldMkLst>
          <pc:docMk/>
          <pc:sldMk cId="2946063442" sldId="399"/>
        </pc:sldMkLst>
      </pc:sldChg>
      <pc:sldChg chg="ord">
        <pc:chgData name="Manus Carey" userId="d4eb0102-50cb-4326-85a8-f04c3040965c" providerId="ADAL" clId="{10CE3F19-1ED3-184A-9D1E-73FFEA1B2E10}" dt="2023-10-18T13:19:40.363" v="754" actId="20578"/>
        <pc:sldMkLst>
          <pc:docMk/>
          <pc:sldMk cId="3590166668" sldId="400"/>
        </pc:sldMkLst>
      </pc:sldChg>
      <pc:sldChg chg="ord">
        <pc:chgData name="Manus Carey" userId="d4eb0102-50cb-4326-85a8-f04c3040965c" providerId="ADAL" clId="{10CE3F19-1ED3-184A-9D1E-73FFEA1B2E10}" dt="2023-10-18T13:19:32.653" v="752" actId="20578"/>
        <pc:sldMkLst>
          <pc:docMk/>
          <pc:sldMk cId="3178213620" sldId="401"/>
        </pc:sldMkLst>
      </pc:sldChg>
      <pc:sldChg chg="ord">
        <pc:chgData name="Manus Carey" userId="d4eb0102-50cb-4326-85a8-f04c3040965c" providerId="ADAL" clId="{10CE3F19-1ED3-184A-9D1E-73FFEA1B2E10}" dt="2023-10-18T13:19:42.680" v="755" actId="20578"/>
        <pc:sldMkLst>
          <pc:docMk/>
          <pc:sldMk cId="3643651234" sldId="402"/>
        </pc:sldMkLst>
      </pc:sldChg>
      <pc:sldChg chg="delSp modSp add mod setBg delDesignElem">
        <pc:chgData name="Manus Carey" userId="d4eb0102-50cb-4326-85a8-f04c3040965c" providerId="ADAL" clId="{10CE3F19-1ED3-184A-9D1E-73FFEA1B2E10}" dt="2023-10-18T13:28:13.489" v="836" actId="1076"/>
        <pc:sldMkLst>
          <pc:docMk/>
          <pc:sldMk cId="1294366087" sldId="407"/>
        </pc:sldMkLst>
        <pc:spChg chg="del">
          <ac:chgData name="Manus Carey" userId="d4eb0102-50cb-4326-85a8-f04c3040965c" providerId="ADAL" clId="{10CE3F19-1ED3-184A-9D1E-73FFEA1B2E10}" dt="2023-10-18T13:27:58.790" v="834"/>
          <ac:spMkLst>
            <pc:docMk/>
            <pc:sldMk cId="1294366087" sldId="407"/>
            <ac:spMk id="19" creationId="{42A4FC2C-047E-45A5-965D-8E1E3BF09BC6}"/>
          </ac:spMkLst>
        </pc:spChg>
        <pc:picChg chg="mod">
          <ac:chgData name="Manus Carey" userId="d4eb0102-50cb-4326-85a8-f04c3040965c" providerId="ADAL" clId="{10CE3F19-1ED3-184A-9D1E-73FFEA1B2E10}" dt="2023-10-18T13:28:13.489" v="836" actId="1076"/>
          <ac:picMkLst>
            <pc:docMk/>
            <pc:sldMk cId="1294366087" sldId="407"/>
            <ac:picMk id="4" creationId="{6FEA4F34-7CED-EB19-AB1E-7A6008B4B9FA}"/>
          </ac:picMkLst>
        </pc:picChg>
      </pc:sldChg>
      <pc:sldChg chg="del ord">
        <pc:chgData name="Manus Carey" userId="d4eb0102-50cb-4326-85a8-f04c3040965c" providerId="ADAL" clId="{10CE3F19-1ED3-184A-9D1E-73FFEA1B2E10}" dt="2023-10-18T13:33:03.587" v="903" actId="2696"/>
        <pc:sldMkLst>
          <pc:docMk/>
          <pc:sldMk cId="1711198424" sldId="413"/>
        </pc:sldMkLst>
      </pc:sldChg>
      <pc:sldChg chg="add del">
        <pc:chgData name="Manus Carey" userId="d4eb0102-50cb-4326-85a8-f04c3040965c" providerId="ADAL" clId="{10CE3F19-1ED3-184A-9D1E-73FFEA1B2E10}" dt="2023-10-18T13:33:39.714" v="907" actId="2696"/>
        <pc:sldMkLst>
          <pc:docMk/>
          <pc:sldMk cId="3370526459" sldId="414"/>
        </pc:sldMkLst>
      </pc:sldChg>
      <pc:sldChg chg="del">
        <pc:chgData name="Manus Carey" userId="d4eb0102-50cb-4326-85a8-f04c3040965c" providerId="ADAL" clId="{10CE3F19-1ED3-184A-9D1E-73FFEA1B2E10}" dt="2023-10-18T13:35:38.891" v="931" actId="2696"/>
        <pc:sldMkLst>
          <pc:docMk/>
          <pc:sldMk cId="3987135135" sldId="415"/>
        </pc:sldMkLst>
      </pc:sldChg>
      <pc:sldChg chg="modSp new mod ord">
        <pc:chgData name="Manus Carey" userId="d4eb0102-50cb-4326-85a8-f04c3040965c" providerId="ADAL" clId="{10CE3F19-1ED3-184A-9D1E-73FFEA1B2E10}" dt="2023-10-18T13:15:24.665" v="526" actId="20577"/>
        <pc:sldMkLst>
          <pc:docMk/>
          <pc:sldMk cId="3397851004" sldId="416"/>
        </pc:sldMkLst>
        <pc:spChg chg="mod">
          <ac:chgData name="Manus Carey" userId="d4eb0102-50cb-4326-85a8-f04c3040965c" providerId="ADAL" clId="{10CE3F19-1ED3-184A-9D1E-73FFEA1B2E10}" dt="2023-10-18T12:54:15.805" v="51" actId="20577"/>
          <ac:spMkLst>
            <pc:docMk/>
            <pc:sldMk cId="3397851004" sldId="416"/>
            <ac:spMk id="2" creationId="{639AE12E-CDF1-0929-B2CD-F84D33E66B34}"/>
          </ac:spMkLst>
        </pc:spChg>
        <pc:spChg chg="mod">
          <ac:chgData name="Manus Carey" userId="d4eb0102-50cb-4326-85a8-f04c3040965c" providerId="ADAL" clId="{10CE3F19-1ED3-184A-9D1E-73FFEA1B2E10}" dt="2023-10-18T13:15:24.665" v="526" actId="20577"/>
          <ac:spMkLst>
            <pc:docMk/>
            <pc:sldMk cId="3397851004" sldId="416"/>
            <ac:spMk id="3" creationId="{C5211C37-6F9B-62A5-D32F-B2ED44D295F1}"/>
          </ac:spMkLst>
        </pc:spChg>
      </pc:sldChg>
      <pc:sldChg chg="addSp delSp modSp new mod setBg">
        <pc:chgData name="Manus Carey" userId="d4eb0102-50cb-4326-85a8-f04c3040965c" providerId="ADAL" clId="{10CE3F19-1ED3-184A-9D1E-73FFEA1B2E10}" dt="2023-10-18T13:50:36.647" v="1076" actId="27636"/>
        <pc:sldMkLst>
          <pc:docMk/>
          <pc:sldMk cId="2548151110" sldId="417"/>
        </pc:sldMkLst>
        <pc:spChg chg="mod ord">
          <ac:chgData name="Manus Carey" userId="d4eb0102-50cb-4326-85a8-f04c3040965c" providerId="ADAL" clId="{10CE3F19-1ED3-184A-9D1E-73FFEA1B2E10}" dt="2023-10-18T13:50:36.647" v="1076" actId="27636"/>
          <ac:spMkLst>
            <pc:docMk/>
            <pc:sldMk cId="2548151110" sldId="417"/>
            <ac:spMk id="2" creationId="{19FA6CBD-B7D2-4674-B1C9-6848FA94C2F8}"/>
          </ac:spMkLst>
        </pc:spChg>
        <pc:spChg chg="del mod">
          <ac:chgData name="Manus Carey" userId="d4eb0102-50cb-4326-85a8-f04c3040965c" providerId="ADAL" clId="{10CE3F19-1ED3-184A-9D1E-73FFEA1B2E10}" dt="2023-10-18T13:50:24.635" v="1073"/>
          <ac:spMkLst>
            <pc:docMk/>
            <pc:sldMk cId="2548151110" sldId="417"/>
            <ac:spMk id="3" creationId="{764A6F25-2B86-396A-23A9-968FF52E62AD}"/>
          </ac:spMkLst>
        </pc:spChg>
        <pc:spChg chg="add">
          <ac:chgData name="Manus Carey" userId="d4eb0102-50cb-4326-85a8-f04c3040965c" providerId="ADAL" clId="{10CE3F19-1ED3-184A-9D1E-73FFEA1B2E10}" dt="2023-10-18T13:50:30.518" v="1074" actId="26606"/>
          <ac:spMkLst>
            <pc:docMk/>
            <pc:sldMk cId="2548151110" sldId="417"/>
            <ac:spMk id="9" creationId="{A6EFC7BB-64AE-45E4-90F7-BA062F86E73A}"/>
          </ac:spMkLst>
        </pc:spChg>
        <pc:spChg chg="add">
          <ac:chgData name="Manus Carey" userId="d4eb0102-50cb-4326-85a8-f04c3040965c" providerId="ADAL" clId="{10CE3F19-1ED3-184A-9D1E-73FFEA1B2E10}" dt="2023-10-18T13:50:30.518" v="1074" actId="26606"/>
          <ac:spMkLst>
            <pc:docMk/>
            <pc:sldMk cId="2548151110" sldId="417"/>
            <ac:spMk id="11" creationId="{9FB5B51E-2110-4BFE-90CE-A5C01B4839C4}"/>
          </ac:spMkLst>
        </pc:spChg>
        <pc:picChg chg="add mod">
          <ac:chgData name="Manus Carey" userId="d4eb0102-50cb-4326-85a8-f04c3040965c" providerId="ADAL" clId="{10CE3F19-1ED3-184A-9D1E-73FFEA1B2E10}" dt="2023-10-18T13:50:30.518" v="1074" actId="26606"/>
          <ac:picMkLst>
            <pc:docMk/>
            <pc:sldMk cId="2548151110" sldId="417"/>
            <ac:picMk id="4" creationId="{565404BE-4214-CB17-D478-556746B30FCC}"/>
          </ac:picMkLst>
        </pc:picChg>
      </pc:sldChg>
      <pc:sldChg chg="modSp new mod">
        <pc:chgData name="Manus Carey" userId="d4eb0102-50cb-4326-85a8-f04c3040965c" providerId="ADAL" clId="{10CE3F19-1ED3-184A-9D1E-73FFEA1B2E10}" dt="2023-10-18T12:57:53.460" v="143" actId="20577"/>
        <pc:sldMkLst>
          <pc:docMk/>
          <pc:sldMk cId="4190643443" sldId="418"/>
        </pc:sldMkLst>
        <pc:spChg chg="mod">
          <ac:chgData name="Manus Carey" userId="d4eb0102-50cb-4326-85a8-f04c3040965c" providerId="ADAL" clId="{10CE3F19-1ED3-184A-9D1E-73FFEA1B2E10}" dt="2023-10-18T12:57:53.460" v="143" actId="20577"/>
          <ac:spMkLst>
            <pc:docMk/>
            <pc:sldMk cId="4190643443" sldId="418"/>
            <ac:spMk id="2" creationId="{331D4F66-2C28-BF55-7FCE-1463C0529E17}"/>
          </ac:spMkLst>
        </pc:spChg>
      </pc:sldChg>
      <pc:sldChg chg="modSp new mod">
        <pc:chgData name="Manus Carey" userId="d4eb0102-50cb-4326-85a8-f04c3040965c" providerId="ADAL" clId="{10CE3F19-1ED3-184A-9D1E-73FFEA1B2E10}" dt="2023-10-18T12:58:12.780" v="190" actId="20577"/>
        <pc:sldMkLst>
          <pc:docMk/>
          <pc:sldMk cId="3547189374" sldId="419"/>
        </pc:sldMkLst>
        <pc:spChg chg="mod">
          <ac:chgData name="Manus Carey" userId="d4eb0102-50cb-4326-85a8-f04c3040965c" providerId="ADAL" clId="{10CE3F19-1ED3-184A-9D1E-73FFEA1B2E10}" dt="2023-10-18T12:58:12.780" v="190" actId="20577"/>
          <ac:spMkLst>
            <pc:docMk/>
            <pc:sldMk cId="3547189374" sldId="419"/>
            <ac:spMk id="2" creationId="{18FF07CD-72E1-9961-A897-6067AAFC8F30}"/>
          </ac:spMkLst>
        </pc:spChg>
      </pc:sldChg>
      <pc:sldChg chg="addSp delSp modSp new mod">
        <pc:chgData name="Manus Carey" userId="d4eb0102-50cb-4326-85a8-f04c3040965c" providerId="ADAL" clId="{10CE3F19-1ED3-184A-9D1E-73FFEA1B2E10}" dt="2023-10-18T13:17:21.947" v="649" actId="113"/>
        <pc:sldMkLst>
          <pc:docMk/>
          <pc:sldMk cId="1286910560" sldId="420"/>
        </pc:sldMkLst>
        <pc:spChg chg="del">
          <ac:chgData name="Manus Carey" userId="d4eb0102-50cb-4326-85a8-f04c3040965c" providerId="ADAL" clId="{10CE3F19-1ED3-184A-9D1E-73FFEA1B2E10}" dt="2023-10-18T13:00:10.998" v="198"/>
          <ac:spMkLst>
            <pc:docMk/>
            <pc:sldMk cId="1286910560" sldId="420"/>
            <ac:spMk id="2" creationId="{2E569D79-3FDC-EA0F-E0E8-F8B5DAEB3925}"/>
          </ac:spMkLst>
        </pc:spChg>
        <pc:spChg chg="mod">
          <ac:chgData name="Manus Carey" userId="d4eb0102-50cb-4326-85a8-f04c3040965c" providerId="ADAL" clId="{10CE3F19-1ED3-184A-9D1E-73FFEA1B2E10}" dt="2023-10-18T13:17:21.947" v="649" actId="113"/>
          <ac:spMkLst>
            <pc:docMk/>
            <pc:sldMk cId="1286910560" sldId="420"/>
            <ac:spMk id="3" creationId="{E1E16828-043A-AD3E-935E-550A84A8A3C5}"/>
          </ac:spMkLst>
        </pc:spChg>
        <pc:spChg chg="add del mod">
          <ac:chgData name="Manus Carey" userId="d4eb0102-50cb-4326-85a8-f04c3040965c" providerId="ADAL" clId="{10CE3F19-1ED3-184A-9D1E-73FFEA1B2E10}" dt="2023-10-18T13:00:32.395" v="200" actId="21"/>
          <ac:spMkLst>
            <pc:docMk/>
            <pc:sldMk cId="1286910560" sldId="420"/>
            <ac:spMk id="4" creationId="{273A4070-1A41-B84B-83C5-33855AA63F26}"/>
          </ac:spMkLst>
        </pc:spChg>
        <pc:spChg chg="add del mod">
          <ac:chgData name="Manus Carey" userId="d4eb0102-50cb-4326-85a8-f04c3040965c" providerId="ADAL" clId="{10CE3F19-1ED3-184A-9D1E-73FFEA1B2E10}" dt="2023-10-18T13:00:37.619" v="201" actId="21"/>
          <ac:spMkLst>
            <pc:docMk/>
            <pc:sldMk cId="1286910560" sldId="420"/>
            <ac:spMk id="29" creationId="{A427A6A8-E251-FAD9-EF49-B408889A8727}"/>
          </ac:spMkLst>
        </pc:spChg>
        <pc:grpChg chg="add mod">
          <ac:chgData name="Manus Carey" userId="d4eb0102-50cb-4326-85a8-f04c3040965c" providerId="ADAL" clId="{10CE3F19-1ED3-184A-9D1E-73FFEA1B2E10}" dt="2023-10-18T13:01:45.821" v="260" actId="14100"/>
          <ac:grpSpMkLst>
            <pc:docMk/>
            <pc:sldMk cId="1286910560" sldId="420"/>
            <ac:grpSpMk id="5" creationId="{4700FA46-70B0-1810-5CFB-9FC29D01483F}"/>
          </ac:grpSpMkLst>
        </pc:grpChg>
        <pc:picChg chg="add mod">
          <ac:chgData name="Manus Carey" userId="d4eb0102-50cb-4326-85a8-f04c3040965c" providerId="ADAL" clId="{10CE3F19-1ED3-184A-9D1E-73FFEA1B2E10}" dt="2023-10-18T13:01:45.821" v="260" actId="14100"/>
          <ac:picMkLst>
            <pc:docMk/>
            <pc:sldMk cId="1286910560" sldId="420"/>
            <ac:picMk id="6" creationId="{D46B9841-C20A-7849-B2FA-16A20C17FC2D}"/>
          </ac:picMkLst>
        </pc:picChg>
        <pc:picChg chg="add mod">
          <ac:chgData name="Manus Carey" userId="d4eb0102-50cb-4326-85a8-f04c3040965c" providerId="ADAL" clId="{10CE3F19-1ED3-184A-9D1E-73FFEA1B2E10}" dt="2023-10-18T13:01:45.821" v="260" actId="14100"/>
          <ac:picMkLst>
            <pc:docMk/>
            <pc:sldMk cId="1286910560" sldId="420"/>
            <ac:picMk id="7" creationId="{6ABA5EF7-B42E-0B4F-A3FC-CB327F5722BE}"/>
          </ac:picMkLst>
        </pc:picChg>
        <pc:picChg chg="add mod">
          <ac:chgData name="Manus Carey" userId="d4eb0102-50cb-4326-85a8-f04c3040965c" providerId="ADAL" clId="{10CE3F19-1ED3-184A-9D1E-73FFEA1B2E10}" dt="2023-10-18T13:01:45.821" v="260" actId="14100"/>
          <ac:picMkLst>
            <pc:docMk/>
            <pc:sldMk cId="1286910560" sldId="420"/>
            <ac:picMk id="8" creationId="{281DD5DC-C94E-1B41-94A3-4ABBC1333F93}"/>
          </ac:picMkLst>
        </pc:picChg>
        <pc:picChg chg="add mod">
          <ac:chgData name="Manus Carey" userId="d4eb0102-50cb-4326-85a8-f04c3040965c" providerId="ADAL" clId="{10CE3F19-1ED3-184A-9D1E-73FFEA1B2E10}" dt="2023-10-18T13:01:45.821" v="260" actId="14100"/>
          <ac:picMkLst>
            <pc:docMk/>
            <pc:sldMk cId="1286910560" sldId="420"/>
            <ac:picMk id="9" creationId="{EC421397-FAE6-B04B-8F15-E6F59BEB4DDA}"/>
          </ac:picMkLst>
        </pc:picChg>
        <pc:picChg chg="add mod">
          <ac:chgData name="Manus Carey" userId="d4eb0102-50cb-4326-85a8-f04c3040965c" providerId="ADAL" clId="{10CE3F19-1ED3-184A-9D1E-73FFEA1B2E10}" dt="2023-10-18T13:01:45.821" v="260" actId="14100"/>
          <ac:picMkLst>
            <pc:docMk/>
            <pc:sldMk cId="1286910560" sldId="420"/>
            <ac:picMk id="10" creationId="{3302955F-01F0-DE41-8339-9D30A8D15731}"/>
          </ac:picMkLst>
        </pc:picChg>
        <pc:picChg chg="add mod">
          <ac:chgData name="Manus Carey" userId="d4eb0102-50cb-4326-85a8-f04c3040965c" providerId="ADAL" clId="{10CE3F19-1ED3-184A-9D1E-73FFEA1B2E10}" dt="2023-10-18T13:01:45.821" v="260" actId="14100"/>
          <ac:picMkLst>
            <pc:docMk/>
            <pc:sldMk cId="1286910560" sldId="420"/>
            <ac:picMk id="11" creationId="{785F85ED-43EA-B647-929F-CEDDCCD34BF6}"/>
          </ac:picMkLst>
        </pc:picChg>
        <pc:picChg chg="add mod">
          <ac:chgData name="Manus Carey" userId="d4eb0102-50cb-4326-85a8-f04c3040965c" providerId="ADAL" clId="{10CE3F19-1ED3-184A-9D1E-73FFEA1B2E10}" dt="2023-10-18T13:01:45.821" v="260" actId="14100"/>
          <ac:picMkLst>
            <pc:docMk/>
            <pc:sldMk cId="1286910560" sldId="420"/>
            <ac:picMk id="12" creationId="{DE28493F-B14E-3748-9D62-3FE158C911FF}"/>
          </ac:picMkLst>
        </pc:picChg>
        <pc:picChg chg="add mod">
          <ac:chgData name="Manus Carey" userId="d4eb0102-50cb-4326-85a8-f04c3040965c" providerId="ADAL" clId="{10CE3F19-1ED3-184A-9D1E-73FFEA1B2E10}" dt="2023-10-18T13:01:45.821" v="260" actId="14100"/>
          <ac:picMkLst>
            <pc:docMk/>
            <pc:sldMk cId="1286910560" sldId="420"/>
            <ac:picMk id="13" creationId="{2AB3196C-1047-4845-95EA-E89371D32F3D}"/>
          </ac:picMkLst>
        </pc:picChg>
        <pc:picChg chg="add mod">
          <ac:chgData name="Manus Carey" userId="d4eb0102-50cb-4326-85a8-f04c3040965c" providerId="ADAL" clId="{10CE3F19-1ED3-184A-9D1E-73FFEA1B2E10}" dt="2023-10-18T13:01:45.821" v="260" actId="14100"/>
          <ac:picMkLst>
            <pc:docMk/>
            <pc:sldMk cId="1286910560" sldId="420"/>
            <ac:picMk id="14" creationId="{7AF058D4-71E3-6146-BE38-F3639B0AFDE3}"/>
          </ac:picMkLst>
        </pc:picChg>
        <pc:picChg chg="add mod">
          <ac:chgData name="Manus Carey" userId="d4eb0102-50cb-4326-85a8-f04c3040965c" providerId="ADAL" clId="{10CE3F19-1ED3-184A-9D1E-73FFEA1B2E10}" dt="2023-10-18T13:01:45.821" v="260" actId="14100"/>
          <ac:picMkLst>
            <pc:docMk/>
            <pc:sldMk cId="1286910560" sldId="420"/>
            <ac:picMk id="15" creationId="{5C8247B1-BECD-F74F-8D7B-E7754D29B29E}"/>
          </ac:picMkLst>
        </pc:picChg>
        <pc:picChg chg="add mod">
          <ac:chgData name="Manus Carey" userId="d4eb0102-50cb-4326-85a8-f04c3040965c" providerId="ADAL" clId="{10CE3F19-1ED3-184A-9D1E-73FFEA1B2E10}" dt="2023-10-18T13:01:45.821" v="260" actId="14100"/>
          <ac:picMkLst>
            <pc:docMk/>
            <pc:sldMk cId="1286910560" sldId="420"/>
            <ac:picMk id="16" creationId="{BF6A8573-AC9D-AB40-9F79-99F5AE260F95}"/>
          </ac:picMkLst>
        </pc:picChg>
        <pc:picChg chg="add mod">
          <ac:chgData name="Manus Carey" userId="d4eb0102-50cb-4326-85a8-f04c3040965c" providerId="ADAL" clId="{10CE3F19-1ED3-184A-9D1E-73FFEA1B2E10}" dt="2023-10-18T13:01:45.821" v="260" actId="14100"/>
          <ac:picMkLst>
            <pc:docMk/>
            <pc:sldMk cId="1286910560" sldId="420"/>
            <ac:picMk id="28" creationId="{C34D45F1-AF0D-894E-B451-1B72DC3100F8}"/>
          </ac:picMkLst>
        </pc:picChg>
        <pc:cxnChg chg="add mod">
          <ac:chgData name="Manus Carey" userId="d4eb0102-50cb-4326-85a8-f04c3040965c" providerId="ADAL" clId="{10CE3F19-1ED3-184A-9D1E-73FFEA1B2E10}" dt="2023-10-18T13:01:45.821" v="260" actId="14100"/>
          <ac:cxnSpMkLst>
            <pc:docMk/>
            <pc:sldMk cId="1286910560" sldId="420"/>
            <ac:cxnSpMk id="17" creationId="{1B707DA1-74A5-984D-BD30-7E2C888C65CB}"/>
          </ac:cxnSpMkLst>
        </pc:cxnChg>
        <pc:cxnChg chg="add mod">
          <ac:chgData name="Manus Carey" userId="d4eb0102-50cb-4326-85a8-f04c3040965c" providerId="ADAL" clId="{10CE3F19-1ED3-184A-9D1E-73FFEA1B2E10}" dt="2023-10-18T13:01:45.821" v="260" actId="14100"/>
          <ac:cxnSpMkLst>
            <pc:docMk/>
            <pc:sldMk cId="1286910560" sldId="420"/>
            <ac:cxnSpMk id="18" creationId="{F12A0CB5-8270-5B46-8A37-D9C76FB1E91B}"/>
          </ac:cxnSpMkLst>
        </pc:cxnChg>
        <pc:cxnChg chg="add mod">
          <ac:chgData name="Manus Carey" userId="d4eb0102-50cb-4326-85a8-f04c3040965c" providerId="ADAL" clId="{10CE3F19-1ED3-184A-9D1E-73FFEA1B2E10}" dt="2023-10-18T13:01:45.821" v="260" actId="14100"/>
          <ac:cxnSpMkLst>
            <pc:docMk/>
            <pc:sldMk cId="1286910560" sldId="420"/>
            <ac:cxnSpMk id="19" creationId="{A6B2C987-F343-7E4D-B2C6-A6B78DBDB5A6}"/>
          </ac:cxnSpMkLst>
        </pc:cxnChg>
        <pc:cxnChg chg="add mod">
          <ac:chgData name="Manus Carey" userId="d4eb0102-50cb-4326-85a8-f04c3040965c" providerId="ADAL" clId="{10CE3F19-1ED3-184A-9D1E-73FFEA1B2E10}" dt="2023-10-18T13:01:45.821" v="260" actId="14100"/>
          <ac:cxnSpMkLst>
            <pc:docMk/>
            <pc:sldMk cId="1286910560" sldId="420"/>
            <ac:cxnSpMk id="20" creationId="{E6F37F94-C376-1349-9D53-6C6B808ED603}"/>
          </ac:cxnSpMkLst>
        </pc:cxnChg>
        <pc:cxnChg chg="add mod">
          <ac:chgData name="Manus Carey" userId="d4eb0102-50cb-4326-85a8-f04c3040965c" providerId="ADAL" clId="{10CE3F19-1ED3-184A-9D1E-73FFEA1B2E10}" dt="2023-10-18T13:01:45.821" v="260" actId="14100"/>
          <ac:cxnSpMkLst>
            <pc:docMk/>
            <pc:sldMk cId="1286910560" sldId="420"/>
            <ac:cxnSpMk id="21" creationId="{7389DC97-EB69-9543-A43F-19166ABBCB91}"/>
          </ac:cxnSpMkLst>
        </pc:cxnChg>
        <pc:cxnChg chg="add mod">
          <ac:chgData name="Manus Carey" userId="d4eb0102-50cb-4326-85a8-f04c3040965c" providerId="ADAL" clId="{10CE3F19-1ED3-184A-9D1E-73FFEA1B2E10}" dt="2023-10-18T13:01:45.821" v="260" actId="14100"/>
          <ac:cxnSpMkLst>
            <pc:docMk/>
            <pc:sldMk cId="1286910560" sldId="420"/>
            <ac:cxnSpMk id="22" creationId="{1E13DC08-DD11-D840-8847-583002E6B277}"/>
          </ac:cxnSpMkLst>
        </pc:cxnChg>
        <pc:cxnChg chg="add mod">
          <ac:chgData name="Manus Carey" userId="d4eb0102-50cb-4326-85a8-f04c3040965c" providerId="ADAL" clId="{10CE3F19-1ED3-184A-9D1E-73FFEA1B2E10}" dt="2023-10-18T13:01:45.821" v="260" actId="14100"/>
          <ac:cxnSpMkLst>
            <pc:docMk/>
            <pc:sldMk cId="1286910560" sldId="420"/>
            <ac:cxnSpMk id="23" creationId="{7E875F05-6D3A-A847-BB44-7FF956A3DF15}"/>
          </ac:cxnSpMkLst>
        </pc:cxnChg>
        <pc:cxnChg chg="add mod">
          <ac:chgData name="Manus Carey" userId="d4eb0102-50cb-4326-85a8-f04c3040965c" providerId="ADAL" clId="{10CE3F19-1ED3-184A-9D1E-73FFEA1B2E10}" dt="2023-10-18T13:01:45.821" v="260" actId="14100"/>
          <ac:cxnSpMkLst>
            <pc:docMk/>
            <pc:sldMk cId="1286910560" sldId="420"/>
            <ac:cxnSpMk id="24" creationId="{D618E6CD-BC96-994E-B30E-EA7458B996F0}"/>
          </ac:cxnSpMkLst>
        </pc:cxnChg>
        <pc:cxnChg chg="add mod">
          <ac:chgData name="Manus Carey" userId="d4eb0102-50cb-4326-85a8-f04c3040965c" providerId="ADAL" clId="{10CE3F19-1ED3-184A-9D1E-73FFEA1B2E10}" dt="2023-10-18T13:01:45.821" v="260" actId="14100"/>
          <ac:cxnSpMkLst>
            <pc:docMk/>
            <pc:sldMk cId="1286910560" sldId="420"/>
            <ac:cxnSpMk id="25" creationId="{A28B38F8-7C6C-3E4F-A2E5-8324834D9322}"/>
          </ac:cxnSpMkLst>
        </pc:cxnChg>
        <pc:cxnChg chg="add mod">
          <ac:chgData name="Manus Carey" userId="d4eb0102-50cb-4326-85a8-f04c3040965c" providerId="ADAL" clId="{10CE3F19-1ED3-184A-9D1E-73FFEA1B2E10}" dt="2023-10-18T13:01:45.821" v="260" actId="14100"/>
          <ac:cxnSpMkLst>
            <pc:docMk/>
            <pc:sldMk cId="1286910560" sldId="420"/>
            <ac:cxnSpMk id="26" creationId="{D199F0A8-1300-EB42-833F-7204A8B56343}"/>
          </ac:cxnSpMkLst>
        </pc:cxnChg>
        <pc:cxnChg chg="add mod">
          <ac:chgData name="Manus Carey" userId="d4eb0102-50cb-4326-85a8-f04c3040965c" providerId="ADAL" clId="{10CE3F19-1ED3-184A-9D1E-73FFEA1B2E10}" dt="2023-10-18T13:01:45.821" v="260" actId="14100"/>
          <ac:cxnSpMkLst>
            <pc:docMk/>
            <pc:sldMk cId="1286910560" sldId="420"/>
            <ac:cxnSpMk id="27" creationId="{D7C7D57C-EFE7-184B-926D-F1E44E062438}"/>
          </ac:cxnSpMkLst>
        </pc:cxnChg>
      </pc:sldChg>
      <pc:sldChg chg="addSp delSp new del">
        <pc:chgData name="Manus Carey" userId="d4eb0102-50cb-4326-85a8-f04c3040965c" providerId="ADAL" clId="{10CE3F19-1ED3-184A-9D1E-73FFEA1B2E10}" dt="2023-10-18T12:59:20.591" v="196" actId="680"/>
        <pc:sldMkLst>
          <pc:docMk/>
          <pc:sldMk cId="1666199054" sldId="420"/>
        </pc:sldMkLst>
        <pc:spChg chg="add del">
          <ac:chgData name="Manus Carey" userId="d4eb0102-50cb-4326-85a8-f04c3040965c" providerId="ADAL" clId="{10CE3F19-1ED3-184A-9D1E-73FFEA1B2E10}" dt="2023-10-18T12:59:03.242" v="193"/>
          <ac:spMkLst>
            <pc:docMk/>
            <pc:sldMk cId="1666199054" sldId="420"/>
            <ac:spMk id="4" creationId="{386A2D56-862B-D083-8C1A-753C9BB73425}"/>
          </ac:spMkLst>
        </pc:spChg>
        <pc:spChg chg="add del">
          <ac:chgData name="Manus Carey" userId="d4eb0102-50cb-4326-85a8-f04c3040965c" providerId="ADAL" clId="{10CE3F19-1ED3-184A-9D1E-73FFEA1B2E10}" dt="2023-10-18T12:59:03.242" v="193"/>
          <ac:spMkLst>
            <pc:docMk/>
            <pc:sldMk cId="1666199054" sldId="420"/>
            <ac:spMk id="5" creationId="{DD61FF08-9503-B7BE-629C-3084DED1F064}"/>
          </ac:spMkLst>
        </pc:spChg>
        <pc:spChg chg="add del">
          <ac:chgData name="Manus Carey" userId="d4eb0102-50cb-4326-85a8-f04c3040965c" providerId="ADAL" clId="{10CE3F19-1ED3-184A-9D1E-73FFEA1B2E10}" dt="2023-10-18T12:59:03.242" v="193"/>
          <ac:spMkLst>
            <pc:docMk/>
            <pc:sldMk cId="1666199054" sldId="420"/>
            <ac:spMk id="6" creationId="{7F8ABA2B-2144-1DF7-008B-18744EC2741D}"/>
          </ac:spMkLst>
        </pc:spChg>
        <pc:spChg chg="add del">
          <ac:chgData name="Manus Carey" userId="d4eb0102-50cb-4326-85a8-f04c3040965c" providerId="ADAL" clId="{10CE3F19-1ED3-184A-9D1E-73FFEA1B2E10}" dt="2023-10-18T12:59:03.242" v="193"/>
          <ac:spMkLst>
            <pc:docMk/>
            <pc:sldMk cId="1666199054" sldId="420"/>
            <ac:spMk id="7" creationId="{1148E5A6-F28A-13AA-EAC4-8F65258B652B}"/>
          </ac:spMkLst>
        </pc:spChg>
        <pc:spChg chg="add del">
          <ac:chgData name="Manus Carey" userId="d4eb0102-50cb-4326-85a8-f04c3040965c" providerId="ADAL" clId="{10CE3F19-1ED3-184A-9D1E-73FFEA1B2E10}" dt="2023-10-18T12:59:03.242" v="193"/>
          <ac:spMkLst>
            <pc:docMk/>
            <pc:sldMk cId="1666199054" sldId="420"/>
            <ac:spMk id="8" creationId="{0CC630DC-28E5-5101-0934-D4D7FCF1B7CF}"/>
          </ac:spMkLst>
        </pc:spChg>
        <pc:spChg chg="add del">
          <ac:chgData name="Manus Carey" userId="d4eb0102-50cb-4326-85a8-f04c3040965c" providerId="ADAL" clId="{10CE3F19-1ED3-184A-9D1E-73FFEA1B2E10}" dt="2023-10-18T12:59:03.242" v="193"/>
          <ac:spMkLst>
            <pc:docMk/>
            <pc:sldMk cId="1666199054" sldId="420"/>
            <ac:spMk id="9" creationId="{DA80E08E-CFD5-2461-3542-4A8783EC3540}"/>
          </ac:spMkLst>
        </pc:spChg>
        <pc:spChg chg="add del">
          <ac:chgData name="Manus Carey" userId="d4eb0102-50cb-4326-85a8-f04c3040965c" providerId="ADAL" clId="{10CE3F19-1ED3-184A-9D1E-73FFEA1B2E10}" dt="2023-10-18T12:59:03.242" v="193"/>
          <ac:spMkLst>
            <pc:docMk/>
            <pc:sldMk cId="1666199054" sldId="420"/>
            <ac:spMk id="10" creationId="{BB4E12AA-6CE4-9313-586B-466A3DEBA3C4}"/>
          </ac:spMkLst>
        </pc:spChg>
        <pc:spChg chg="add del">
          <ac:chgData name="Manus Carey" userId="d4eb0102-50cb-4326-85a8-f04c3040965c" providerId="ADAL" clId="{10CE3F19-1ED3-184A-9D1E-73FFEA1B2E10}" dt="2023-10-18T12:59:03.242" v="193"/>
          <ac:spMkLst>
            <pc:docMk/>
            <pc:sldMk cId="1666199054" sldId="420"/>
            <ac:spMk id="11" creationId="{FE75B84F-2E58-F435-6E33-AC826174B61A}"/>
          </ac:spMkLst>
        </pc:spChg>
        <pc:spChg chg="add del">
          <ac:chgData name="Manus Carey" userId="d4eb0102-50cb-4326-85a8-f04c3040965c" providerId="ADAL" clId="{10CE3F19-1ED3-184A-9D1E-73FFEA1B2E10}" dt="2023-10-18T12:59:03.242" v="193"/>
          <ac:spMkLst>
            <pc:docMk/>
            <pc:sldMk cId="1666199054" sldId="420"/>
            <ac:spMk id="12" creationId="{18802379-A51B-4B48-509E-82B3A59183B7}"/>
          </ac:spMkLst>
        </pc:spChg>
        <pc:spChg chg="add del">
          <ac:chgData name="Manus Carey" userId="d4eb0102-50cb-4326-85a8-f04c3040965c" providerId="ADAL" clId="{10CE3F19-1ED3-184A-9D1E-73FFEA1B2E10}" dt="2023-10-18T12:59:03.242" v="193"/>
          <ac:spMkLst>
            <pc:docMk/>
            <pc:sldMk cId="1666199054" sldId="420"/>
            <ac:spMk id="13" creationId="{6C863B8C-8492-08A8-8E12-16D1F7BC530D}"/>
          </ac:spMkLst>
        </pc:spChg>
        <pc:spChg chg="add del">
          <ac:chgData name="Manus Carey" userId="d4eb0102-50cb-4326-85a8-f04c3040965c" providerId="ADAL" clId="{10CE3F19-1ED3-184A-9D1E-73FFEA1B2E10}" dt="2023-10-18T12:59:03.242" v="193"/>
          <ac:spMkLst>
            <pc:docMk/>
            <pc:sldMk cId="1666199054" sldId="420"/>
            <ac:spMk id="14" creationId="{C1280D4A-9F20-05D2-853C-7F532ADAB56B}"/>
          </ac:spMkLst>
        </pc:spChg>
        <pc:spChg chg="add del">
          <ac:chgData name="Manus Carey" userId="d4eb0102-50cb-4326-85a8-f04c3040965c" providerId="ADAL" clId="{10CE3F19-1ED3-184A-9D1E-73FFEA1B2E10}" dt="2023-10-18T12:59:03.242" v="193"/>
          <ac:spMkLst>
            <pc:docMk/>
            <pc:sldMk cId="1666199054" sldId="420"/>
            <ac:spMk id="15" creationId="{5F12EF4C-EB5B-8800-67EE-F6E5A1C80627}"/>
          </ac:spMkLst>
        </pc:spChg>
        <pc:spChg chg="add del">
          <ac:chgData name="Manus Carey" userId="d4eb0102-50cb-4326-85a8-f04c3040965c" providerId="ADAL" clId="{10CE3F19-1ED3-184A-9D1E-73FFEA1B2E10}" dt="2023-10-18T12:59:03.242" v="193"/>
          <ac:spMkLst>
            <pc:docMk/>
            <pc:sldMk cId="1666199054" sldId="420"/>
            <ac:spMk id="16" creationId="{FE0E8E4F-7A0D-D3C6-D927-14F8201401D0}"/>
          </ac:spMkLst>
        </pc:spChg>
        <pc:spChg chg="add del">
          <ac:chgData name="Manus Carey" userId="d4eb0102-50cb-4326-85a8-f04c3040965c" providerId="ADAL" clId="{10CE3F19-1ED3-184A-9D1E-73FFEA1B2E10}" dt="2023-10-18T12:59:19.027" v="195"/>
          <ac:spMkLst>
            <pc:docMk/>
            <pc:sldMk cId="1666199054" sldId="420"/>
            <ac:spMk id="17" creationId="{AD1C2A67-DD80-7DD1-ABA8-6B9E719863BE}"/>
          </ac:spMkLst>
        </pc:spChg>
        <pc:spChg chg="add del">
          <ac:chgData name="Manus Carey" userId="d4eb0102-50cb-4326-85a8-f04c3040965c" providerId="ADAL" clId="{10CE3F19-1ED3-184A-9D1E-73FFEA1B2E10}" dt="2023-10-18T12:59:19.027" v="195"/>
          <ac:spMkLst>
            <pc:docMk/>
            <pc:sldMk cId="1666199054" sldId="420"/>
            <ac:spMk id="18" creationId="{2668536D-3A2C-9AA0-F539-96F6F7DE62FD}"/>
          </ac:spMkLst>
        </pc:spChg>
        <pc:spChg chg="add del">
          <ac:chgData name="Manus Carey" userId="d4eb0102-50cb-4326-85a8-f04c3040965c" providerId="ADAL" clId="{10CE3F19-1ED3-184A-9D1E-73FFEA1B2E10}" dt="2023-10-18T12:59:19.027" v="195"/>
          <ac:spMkLst>
            <pc:docMk/>
            <pc:sldMk cId="1666199054" sldId="420"/>
            <ac:spMk id="30" creationId="{D9E655E2-1C92-FFA5-C4EF-B9AC6A8A32D8}"/>
          </ac:spMkLst>
        </pc:spChg>
        <pc:spChg chg="add del">
          <ac:chgData name="Manus Carey" userId="d4eb0102-50cb-4326-85a8-f04c3040965c" providerId="ADAL" clId="{10CE3F19-1ED3-184A-9D1E-73FFEA1B2E10}" dt="2023-10-18T12:59:19.027" v="195"/>
          <ac:spMkLst>
            <pc:docMk/>
            <pc:sldMk cId="1666199054" sldId="420"/>
            <ac:spMk id="31" creationId="{21A3E4A1-07E5-93B2-B951-FCE13DB03B33}"/>
          </ac:spMkLst>
        </pc:spChg>
        <pc:spChg chg="add del">
          <ac:chgData name="Manus Carey" userId="d4eb0102-50cb-4326-85a8-f04c3040965c" providerId="ADAL" clId="{10CE3F19-1ED3-184A-9D1E-73FFEA1B2E10}" dt="2023-10-18T12:59:19.027" v="195"/>
          <ac:spMkLst>
            <pc:docMk/>
            <pc:sldMk cId="1666199054" sldId="420"/>
            <ac:spMk id="32" creationId="{E025BEAF-DCBD-DDCA-5B43-BA5AC8312982}"/>
          </ac:spMkLst>
        </pc:spChg>
        <pc:spChg chg="add del">
          <ac:chgData name="Manus Carey" userId="d4eb0102-50cb-4326-85a8-f04c3040965c" providerId="ADAL" clId="{10CE3F19-1ED3-184A-9D1E-73FFEA1B2E10}" dt="2023-10-18T12:59:19.027" v="195"/>
          <ac:spMkLst>
            <pc:docMk/>
            <pc:sldMk cId="1666199054" sldId="420"/>
            <ac:spMk id="33" creationId="{CADC9D7B-F00D-4FBD-A122-47471AD59E92}"/>
          </ac:spMkLst>
        </pc:spChg>
        <pc:spChg chg="add del">
          <ac:chgData name="Manus Carey" userId="d4eb0102-50cb-4326-85a8-f04c3040965c" providerId="ADAL" clId="{10CE3F19-1ED3-184A-9D1E-73FFEA1B2E10}" dt="2023-10-18T12:59:19.027" v="195"/>
          <ac:spMkLst>
            <pc:docMk/>
            <pc:sldMk cId="1666199054" sldId="420"/>
            <ac:spMk id="34" creationId="{783F8A3E-4063-79F0-2D91-2DA55354C43E}"/>
          </ac:spMkLst>
        </pc:spChg>
        <pc:spChg chg="add del">
          <ac:chgData name="Manus Carey" userId="d4eb0102-50cb-4326-85a8-f04c3040965c" providerId="ADAL" clId="{10CE3F19-1ED3-184A-9D1E-73FFEA1B2E10}" dt="2023-10-18T12:59:19.027" v="195"/>
          <ac:spMkLst>
            <pc:docMk/>
            <pc:sldMk cId="1666199054" sldId="420"/>
            <ac:spMk id="35" creationId="{359C9CB1-8D67-B39B-41F6-64B6A15AE25E}"/>
          </ac:spMkLst>
        </pc:spChg>
        <pc:spChg chg="add del">
          <ac:chgData name="Manus Carey" userId="d4eb0102-50cb-4326-85a8-f04c3040965c" providerId="ADAL" clId="{10CE3F19-1ED3-184A-9D1E-73FFEA1B2E10}" dt="2023-10-18T12:59:19.027" v="195"/>
          <ac:spMkLst>
            <pc:docMk/>
            <pc:sldMk cId="1666199054" sldId="420"/>
            <ac:spMk id="36" creationId="{83259C1B-DE7A-4DC7-5AE8-74E1C318F747}"/>
          </ac:spMkLst>
        </pc:spChg>
        <pc:spChg chg="add del">
          <ac:chgData name="Manus Carey" userId="d4eb0102-50cb-4326-85a8-f04c3040965c" providerId="ADAL" clId="{10CE3F19-1ED3-184A-9D1E-73FFEA1B2E10}" dt="2023-10-18T12:59:19.027" v="195"/>
          <ac:spMkLst>
            <pc:docMk/>
            <pc:sldMk cId="1666199054" sldId="420"/>
            <ac:spMk id="37" creationId="{3B3002FE-DB24-F940-311B-26D27715D272}"/>
          </ac:spMkLst>
        </pc:spChg>
        <pc:spChg chg="add del">
          <ac:chgData name="Manus Carey" userId="d4eb0102-50cb-4326-85a8-f04c3040965c" providerId="ADAL" clId="{10CE3F19-1ED3-184A-9D1E-73FFEA1B2E10}" dt="2023-10-18T12:59:19.027" v="195"/>
          <ac:spMkLst>
            <pc:docMk/>
            <pc:sldMk cId="1666199054" sldId="420"/>
            <ac:spMk id="39" creationId="{71618D5E-007F-05AE-A2C6-F75BCC8976C0}"/>
          </ac:spMkLst>
        </pc:spChg>
        <pc:spChg chg="add del">
          <ac:chgData name="Manus Carey" userId="d4eb0102-50cb-4326-85a8-f04c3040965c" providerId="ADAL" clId="{10CE3F19-1ED3-184A-9D1E-73FFEA1B2E10}" dt="2023-10-18T12:59:19.027" v="195"/>
          <ac:spMkLst>
            <pc:docMk/>
            <pc:sldMk cId="1666199054" sldId="420"/>
            <ac:spMk id="40" creationId="{6D741E33-E35E-6C98-1830-55A8660AABB5}"/>
          </ac:spMkLst>
        </pc:spChg>
        <pc:spChg chg="add del">
          <ac:chgData name="Manus Carey" userId="d4eb0102-50cb-4326-85a8-f04c3040965c" providerId="ADAL" clId="{10CE3F19-1ED3-184A-9D1E-73FFEA1B2E10}" dt="2023-10-18T12:59:19.027" v="195"/>
          <ac:spMkLst>
            <pc:docMk/>
            <pc:sldMk cId="1666199054" sldId="420"/>
            <ac:spMk id="41" creationId="{49CC987A-2434-E86B-4B69-6A2FB9FCB33D}"/>
          </ac:spMkLst>
        </pc:spChg>
        <pc:picChg chg="add del">
          <ac:chgData name="Manus Carey" userId="d4eb0102-50cb-4326-85a8-f04c3040965c" providerId="ADAL" clId="{10CE3F19-1ED3-184A-9D1E-73FFEA1B2E10}" dt="2023-10-18T12:59:19.027" v="195"/>
          <ac:picMkLst>
            <pc:docMk/>
            <pc:sldMk cId="1666199054" sldId="420"/>
            <ac:picMk id="19" creationId="{B22D7D4E-59D5-B7A9-6690-4A07C3469C0D}"/>
          </ac:picMkLst>
        </pc:picChg>
        <pc:picChg chg="add del">
          <ac:chgData name="Manus Carey" userId="d4eb0102-50cb-4326-85a8-f04c3040965c" providerId="ADAL" clId="{10CE3F19-1ED3-184A-9D1E-73FFEA1B2E10}" dt="2023-10-18T12:59:19.027" v="195"/>
          <ac:picMkLst>
            <pc:docMk/>
            <pc:sldMk cId="1666199054" sldId="420"/>
            <ac:picMk id="20" creationId="{B14C326D-972E-A6CB-A0CA-613F5C4774C5}"/>
          </ac:picMkLst>
        </pc:picChg>
        <pc:picChg chg="add del">
          <ac:chgData name="Manus Carey" userId="d4eb0102-50cb-4326-85a8-f04c3040965c" providerId="ADAL" clId="{10CE3F19-1ED3-184A-9D1E-73FFEA1B2E10}" dt="2023-10-18T12:59:19.027" v="195"/>
          <ac:picMkLst>
            <pc:docMk/>
            <pc:sldMk cId="1666199054" sldId="420"/>
            <ac:picMk id="21" creationId="{655A6DFD-42D5-4ABA-9CFC-BAA0FBE86E63}"/>
          </ac:picMkLst>
        </pc:picChg>
        <pc:picChg chg="add del">
          <ac:chgData name="Manus Carey" userId="d4eb0102-50cb-4326-85a8-f04c3040965c" providerId="ADAL" clId="{10CE3F19-1ED3-184A-9D1E-73FFEA1B2E10}" dt="2023-10-18T12:59:19.027" v="195"/>
          <ac:picMkLst>
            <pc:docMk/>
            <pc:sldMk cId="1666199054" sldId="420"/>
            <ac:picMk id="22" creationId="{F94F9E33-814F-0D4E-5314-48805AD47169}"/>
          </ac:picMkLst>
        </pc:picChg>
        <pc:picChg chg="add del">
          <ac:chgData name="Manus Carey" userId="d4eb0102-50cb-4326-85a8-f04c3040965c" providerId="ADAL" clId="{10CE3F19-1ED3-184A-9D1E-73FFEA1B2E10}" dt="2023-10-18T12:59:19.027" v="195"/>
          <ac:picMkLst>
            <pc:docMk/>
            <pc:sldMk cId="1666199054" sldId="420"/>
            <ac:picMk id="23" creationId="{BF75073F-0671-6D0D-D4B8-9FC28C7EE05A}"/>
          </ac:picMkLst>
        </pc:picChg>
        <pc:picChg chg="add del">
          <ac:chgData name="Manus Carey" userId="d4eb0102-50cb-4326-85a8-f04c3040965c" providerId="ADAL" clId="{10CE3F19-1ED3-184A-9D1E-73FFEA1B2E10}" dt="2023-10-18T12:59:19.027" v="195"/>
          <ac:picMkLst>
            <pc:docMk/>
            <pc:sldMk cId="1666199054" sldId="420"/>
            <ac:picMk id="24" creationId="{9E43DBDB-8DFA-B0B1-8875-614855B82040}"/>
          </ac:picMkLst>
        </pc:picChg>
        <pc:picChg chg="add del">
          <ac:chgData name="Manus Carey" userId="d4eb0102-50cb-4326-85a8-f04c3040965c" providerId="ADAL" clId="{10CE3F19-1ED3-184A-9D1E-73FFEA1B2E10}" dt="2023-10-18T12:59:19.027" v="195"/>
          <ac:picMkLst>
            <pc:docMk/>
            <pc:sldMk cId="1666199054" sldId="420"/>
            <ac:picMk id="25" creationId="{6244D126-B3E4-1E01-9C1A-D81B29911E50}"/>
          </ac:picMkLst>
        </pc:picChg>
        <pc:picChg chg="add del">
          <ac:chgData name="Manus Carey" userId="d4eb0102-50cb-4326-85a8-f04c3040965c" providerId="ADAL" clId="{10CE3F19-1ED3-184A-9D1E-73FFEA1B2E10}" dt="2023-10-18T12:59:19.027" v="195"/>
          <ac:picMkLst>
            <pc:docMk/>
            <pc:sldMk cId="1666199054" sldId="420"/>
            <ac:picMk id="26" creationId="{508D06EC-2F8A-E013-E68D-E16F08FCDBD5}"/>
          </ac:picMkLst>
        </pc:picChg>
        <pc:picChg chg="add del">
          <ac:chgData name="Manus Carey" userId="d4eb0102-50cb-4326-85a8-f04c3040965c" providerId="ADAL" clId="{10CE3F19-1ED3-184A-9D1E-73FFEA1B2E10}" dt="2023-10-18T12:59:19.027" v="195"/>
          <ac:picMkLst>
            <pc:docMk/>
            <pc:sldMk cId="1666199054" sldId="420"/>
            <ac:picMk id="27" creationId="{82B12B59-497D-0987-557A-172A8E82A800}"/>
          </ac:picMkLst>
        </pc:picChg>
        <pc:picChg chg="add del">
          <ac:chgData name="Manus Carey" userId="d4eb0102-50cb-4326-85a8-f04c3040965c" providerId="ADAL" clId="{10CE3F19-1ED3-184A-9D1E-73FFEA1B2E10}" dt="2023-10-18T12:59:19.027" v="195"/>
          <ac:picMkLst>
            <pc:docMk/>
            <pc:sldMk cId="1666199054" sldId="420"/>
            <ac:picMk id="28" creationId="{0D6E95E8-74F1-15FD-B9EF-FADE1FF793B1}"/>
          </ac:picMkLst>
        </pc:picChg>
        <pc:picChg chg="add del">
          <ac:chgData name="Manus Carey" userId="d4eb0102-50cb-4326-85a8-f04c3040965c" providerId="ADAL" clId="{10CE3F19-1ED3-184A-9D1E-73FFEA1B2E10}" dt="2023-10-18T12:59:19.027" v="195"/>
          <ac:picMkLst>
            <pc:docMk/>
            <pc:sldMk cId="1666199054" sldId="420"/>
            <ac:picMk id="29" creationId="{361E0EA3-50AC-1FDA-8DAF-53B1B38708F9}"/>
          </ac:picMkLst>
        </pc:picChg>
        <pc:picChg chg="add del">
          <ac:chgData name="Manus Carey" userId="d4eb0102-50cb-4326-85a8-f04c3040965c" providerId="ADAL" clId="{10CE3F19-1ED3-184A-9D1E-73FFEA1B2E10}" dt="2023-10-18T12:59:03.242" v="193"/>
          <ac:picMkLst>
            <pc:docMk/>
            <pc:sldMk cId="1666199054" sldId="420"/>
            <ac:picMk id="38" creationId="{99FBA46F-7C46-BD07-D854-BB3F057EC425}"/>
          </ac:picMkLst>
        </pc:picChg>
        <pc:picChg chg="add del">
          <ac:chgData name="Manus Carey" userId="d4eb0102-50cb-4326-85a8-f04c3040965c" providerId="ADAL" clId="{10CE3F19-1ED3-184A-9D1E-73FFEA1B2E10}" dt="2023-10-18T12:59:19.027" v="195"/>
          <ac:picMkLst>
            <pc:docMk/>
            <pc:sldMk cId="1666199054" sldId="420"/>
            <ac:picMk id="42" creationId="{8023D9F8-B587-914E-E356-978EF2D6DBD3}"/>
          </ac:picMkLst>
        </pc:picChg>
        <pc:picChg chg="add del">
          <ac:chgData name="Manus Carey" userId="d4eb0102-50cb-4326-85a8-f04c3040965c" providerId="ADAL" clId="{10CE3F19-1ED3-184A-9D1E-73FFEA1B2E10}" dt="2023-10-18T12:59:03.242" v="193"/>
          <ac:picMkLst>
            <pc:docMk/>
            <pc:sldMk cId="1666199054" sldId="420"/>
            <ac:picMk id="7171" creationId="{8ABF2B6B-388A-48E5-7C85-0DC969DEE666}"/>
          </ac:picMkLst>
        </pc:picChg>
        <pc:picChg chg="add del">
          <ac:chgData name="Manus Carey" userId="d4eb0102-50cb-4326-85a8-f04c3040965c" providerId="ADAL" clId="{10CE3F19-1ED3-184A-9D1E-73FFEA1B2E10}" dt="2023-10-18T12:59:03.242" v="193"/>
          <ac:picMkLst>
            <pc:docMk/>
            <pc:sldMk cId="1666199054" sldId="420"/>
            <ac:picMk id="7172" creationId="{BB6A83B5-EE96-2ACC-4B70-D97920EC7802}"/>
          </ac:picMkLst>
        </pc:picChg>
        <pc:picChg chg="add del">
          <ac:chgData name="Manus Carey" userId="d4eb0102-50cb-4326-85a8-f04c3040965c" providerId="ADAL" clId="{10CE3F19-1ED3-184A-9D1E-73FFEA1B2E10}" dt="2023-10-18T12:59:03.242" v="193"/>
          <ac:picMkLst>
            <pc:docMk/>
            <pc:sldMk cId="1666199054" sldId="420"/>
            <ac:picMk id="7174" creationId="{3D8DCF85-3A39-FBD5-F1D1-6D505601D9DA}"/>
          </ac:picMkLst>
        </pc:picChg>
        <pc:picChg chg="add del">
          <ac:chgData name="Manus Carey" userId="d4eb0102-50cb-4326-85a8-f04c3040965c" providerId="ADAL" clId="{10CE3F19-1ED3-184A-9D1E-73FFEA1B2E10}" dt="2023-10-18T12:59:03.242" v="193"/>
          <ac:picMkLst>
            <pc:docMk/>
            <pc:sldMk cId="1666199054" sldId="420"/>
            <ac:picMk id="7176" creationId="{D83ACC2B-AAE2-5D6F-F525-8CD6C9375049}"/>
          </ac:picMkLst>
        </pc:picChg>
        <pc:picChg chg="add del">
          <ac:chgData name="Manus Carey" userId="d4eb0102-50cb-4326-85a8-f04c3040965c" providerId="ADAL" clId="{10CE3F19-1ED3-184A-9D1E-73FFEA1B2E10}" dt="2023-10-18T12:59:03.242" v="193"/>
          <ac:picMkLst>
            <pc:docMk/>
            <pc:sldMk cId="1666199054" sldId="420"/>
            <ac:picMk id="7179" creationId="{9477CE83-CAAD-6BB9-2A4C-0971115D1F07}"/>
          </ac:picMkLst>
        </pc:picChg>
        <pc:picChg chg="add del">
          <ac:chgData name="Manus Carey" userId="d4eb0102-50cb-4326-85a8-f04c3040965c" providerId="ADAL" clId="{10CE3F19-1ED3-184A-9D1E-73FFEA1B2E10}" dt="2023-10-18T12:59:03.242" v="193"/>
          <ac:picMkLst>
            <pc:docMk/>
            <pc:sldMk cId="1666199054" sldId="420"/>
            <ac:picMk id="7180" creationId="{53EB89A6-2472-DDC9-FBD1-3DEEF90F6D88}"/>
          </ac:picMkLst>
        </pc:picChg>
        <pc:picChg chg="add del">
          <ac:chgData name="Manus Carey" userId="d4eb0102-50cb-4326-85a8-f04c3040965c" providerId="ADAL" clId="{10CE3F19-1ED3-184A-9D1E-73FFEA1B2E10}" dt="2023-10-18T12:59:03.242" v="193"/>
          <ac:picMkLst>
            <pc:docMk/>
            <pc:sldMk cId="1666199054" sldId="420"/>
            <ac:picMk id="7181" creationId="{7C2213A6-1726-157A-EF98-38DA69DA659A}"/>
          </ac:picMkLst>
        </pc:picChg>
        <pc:picChg chg="add del">
          <ac:chgData name="Manus Carey" userId="d4eb0102-50cb-4326-85a8-f04c3040965c" providerId="ADAL" clId="{10CE3F19-1ED3-184A-9D1E-73FFEA1B2E10}" dt="2023-10-18T12:59:03.242" v="193"/>
          <ac:picMkLst>
            <pc:docMk/>
            <pc:sldMk cId="1666199054" sldId="420"/>
            <ac:picMk id="7182" creationId="{0B4DE5FB-2975-1104-2BC8-C659532DF3EB}"/>
          </ac:picMkLst>
        </pc:picChg>
        <pc:picChg chg="add del">
          <ac:chgData name="Manus Carey" userId="d4eb0102-50cb-4326-85a8-f04c3040965c" providerId="ADAL" clId="{10CE3F19-1ED3-184A-9D1E-73FFEA1B2E10}" dt="2023-10-18T12:59:03.242" v="193"/>
          <ac:picMkLst>
            <pc:docMk/>
            <pc:sldMk cId="1666199054" sldId="420"/>
            <ac:picMk id="7184" creationId="{F15187DE-474B-9C3D-2D36-7CF8C5E959E8}"/>
          </ac:picMkLst>
        </pc:picChg>
        <pc:picChg chg="add del">
          <ac:chgData name="Manus Carey" userId="d4eb0102-50cb-4326-85a8-f04c3040965c" providerId="ADAL" clId="{10CE3F19-1ED3-184A-9D1E-73FFEA1B2E10}" dt="2023-10-18T12:59:03.242" v="193"/>
          <ac:picMkLst>
            <pc:docMk/>
            <pc:sldMk cId="1666199054" sldId="420"/>
            <ac:picMk id="7186" creationId="{1CAABA2F-8E7B-9C75-4BDA-83744F1F1B9A}"/>
          </ac:picMkLst>
        </pc:picChg>
        <pc:picChg chg="add del">
          <ac:chgData name="Manus Carey" userId="d4eb0102-50cb-4326-85a8-f04c3040965c" providerId="ADAL" clId="{10CE3F19-1ED3-184A-9D1E-73FFEA1B2E10}" dt="2023-10-18T12:59:03.242" v="193"/>
          <ac:picMkLst>
            <pc:docMk/>
            <pc:sldMk cId="1666199054" sldId="420"/>
            <ac:picMk id="7187" creationId="{5044831B-D6C8-8C90-7EB0-F7B47228DDB9}"/>
          </ac:picMkLst>
        </pc:picChg>
      </pc:sldChg>
      <pc:sldChg chg="addSp delSp modSp new del mod">
        <pc:chgData name="Manus Carey" userId="d4eb0102-50cb-4326-85a8-f04c3040965c" providerId="ADAL" clId="{10CE3F19-1ED3-184A-9D1E-73FFEA1B2E10}" dt="2023-10-18T13:15:51.768" v="527" actId="2696"/>
        <pc:sldMkLst>
          <pc:docMk/>
          <pc:sldMk cId="810073131" sldId="421"/>
        </pc:sldMkLst>
        <pc:spChg chg="add del">
          <ac:chgData name="Manus Carey" userId="d4eb0102-50cb-4326-85a8-f04c3040965c" providerId="ADAL" clId="{10CE3F19-1ED3-184A-9D1E-73FFEA1B2E10}" dt="2023-10-18T13:06:06.980" v="271"/>
          <ac:spMkLst>
            <pc:docMk/>
            <pc:sldMk cId="810073131" sldId="421"/>
            <ac:spMk id="3" creationId="{8AA71ED5-0845-4416-1D03-50DEAF158786}"/>
          </ac:spMkLst>
        </pc:spChg>
        <pc:picChg chg="add del mod">
          <ac:chgData name="Manus Carey" userId="d4eb0102-50cb-4326-85a8-f04c3040965c" providerId="ADAL" clId="{10CE3F19-1ED3-184A-9D1E-73FFEA1B2E10}" dt="2023-10-18T13:06:06.980" v="271"/>
          <ac:picMkLst>
            <pc:docMk/>
            <pc:sldMk cId="810073131" sldId="421"/>
            <ac:picMk id="5" creationId="{FA6E24C5-A7D7-8F04-BFD1-8DDFD7DFE67B}"/>
          </ac:picMkLst>
        </pc:picChg>
        <pc:picChg chg="add mod">
          <ac:chgData name="Manus Carey" userId="d4eb0102-50cb-4326-85a8-f04c3040965c" providerId="ADAL" clId="{10CE3F19-1ED3-184A-9D1E-73FFEA1B2E10}" dt="2023-10-18T13:07:01.505" v="281" actId="14100"/>
          <ac:picMkLst>
            <pc:docMk/>
            <pc:sldMk cId="810073131" sldId="421"/>
            <ac:picMk id="6" creationId="{44649EE0-431F-783A-2641-A6545760F39C}"/>
          </ac:picMkLst>
        </pc:picChg>
      </pc:sldChg>
      <pc:sldChg chg="addSp delSp modSp new del mod">
        <pc:chgData name="Manus Carey" userId="d4eb0102-50cb-4326-85a8-f04c3040965c" providerId="ADAL" clId="{10CE3F19-1ED3-184A-9D1E-73FFEA1B2E10}" dt="2023-10-18T13:17:33.417" v="650" actId="2696"/>
        <pc:sldMkLst>
          <pc:docMk/>
          <pc:sldMk cId="3646464420" sldId="422"/>
        </pc:sldMkLst>
        <pc:spChg chg="mod">
          <ac:chgData name="Manus Carey" userId="d4eb0102-50cb-4326-85a8-f04c3040965c" providerId="ADAL" clId="{10CE3F19-1ED3-184A-9D1E-73FFEA1B2E10}" dt="2023-10-18T13:07:53.906" v="286" actId="20577"/>
          <ac:spMkLst>
            <pc:docMk/>
            <pc:sldMk cId="3646464420" sldId="422"/>
            <ac:spMk id="2" creationId="{802CC4D0-998B-1613-BE96-D1BA36F59B42}"/>
          </ac:spMkLst>
        </pc:spChg>
        <pc:spChg chg="del mod">
          <ac:chgData name="Manus Carey" userId="d4eb0102-50cb-4326-85a8-f04c3040965c" providerId="ADAL" clId="{10CE3F19-1ED3-184A-9D1E-73FFEA1B2E10}" dt="2023-10-18T13:08:19.836" v="290"/>
          <ac:spMkLst>
            <pc:docMk/>
            <pc:sldMk cId="3646464420" sldId="422"/>
            <ac:spMk id="3" creationId="{37EE67A5-3092-7AD1-EFA6-EEDAA4C17251}"/>
          </ac:spMkLst>
        </pc:spChg>
        <pc:picChg chg="add mod">
          <ac:chgData name="Manus Carey" userId="d4eb0102-50cb-4326-85a8-f04c3040965c" providerId="ADAL" clId="{10CE3F19-1ED3-184A-9D1E-73FFEA1B2E10}" dt="2023-10-18T13:08:37.687" v="295" actId="14100"/>
          <ac:picMkLst>
            <pc:docMk/>
            <pc:sldMk cId="3646464420" sldId="422"/>
            <ac:picMk id="5" creationId="{12648ED0-F2D2-AE9C-BB8D-529EEED11C30}"/>
          </ac:picMkLst>
        </pc:picChg>
      </pc:sldChg>
      <pc:sldChg chg="modSp new del mod">
        <pc:chgData name="Manus Carey" userId="d4eb0102-50cb-4326-85a8-f04c3040965c" providerId="ADAL" clId="{10CE3F19-1ED3-184A-9D1E-73FFEA1B2E10}" dt="2023-10-18T14:02:30.752" v="1284" actId="2696"/>
        <pc:sldMkLst>
          <pc:docMk/>
          <pc:sldMk cId="430451376" sldId="423"/>
        </pc:sldMkLst>
        <pc:spChg chg="mod">
          <ac:chgData name="Manus Carey" userId="d4eb0102-50cb-4326-85a8-f04c3040965c" providerId="ADAL" clId="{10CE3F19-1ED3-184A-9D1E-73FFEA1B2E10}" dt="2023-10-18T13:09:29.343" v="318" actId="20577"/>
          <ac:spMkLst>
            <pc:docMk/>
            <pc:sldMk cId="430451376" sldId="423"/>
            <ac:spMk id="2" creationId="{B7764214-C345-6EF3-07AF-A0B1657FC44A}"/>
          </ac:spMkLst>
        </pc:spChg>
        <pc:spChg chg="mod">
          <ac:chgData name="Manus Carey" userId="d4eb0102-50cb-4326-85a8-f04c3040965c" providerId="ADAL" clId="{10CE3F19-1ED3-184A-9D1E-73FFEA1B2E10}" dt="2023-10-18T13:16:19.235" v="566" actId="20577"/>
          <ac:spMkLst>
            <pc:docMk/>
            <pc:sldMk cId="430451376" sldId="423"/>
            <ac:spMk id="3" creationId="{09E4FD86-3F74-7FC1-474A-32A3B91A1D0A}"/>
          </ac:spMkLst>
        </pc:spChg>
      </pc:sldChg>
      <pc:sldChg chg="addSp modSp new mod setBg">
        <pc:chgData name="Manus Carey" userId="d4eb0102-50cb-4326-85a8-f04c3040965c" providerId="ADAL" clId="{10CE3F19-1ED3-184A-9D1E-73FFEA1B2E10}" dt="2023-10-18T13:57:27.980" v="1259" actId="26606"/>
        <pc:sldMkLst>
          <pc:docMk/>
          <pc:sldMk cId="2042434494" sldId="424"/>
        </pc:sldMkLst>
        <pc:spChg chg="mod">
          <ac:chgData name="Manus Carey" userId="d4eb0102-50cb-4326-85a8-f04c3040965c" providerId="ADAL" clId="{10CE3F19-1ED3-184A-9D1E-73FFEA1B2E10}" dt="2023-10-18T13:57:27.980" v="1259" actId="26606"/>
          <ac:spMkLst>
            <pc:docMk/>
            <pc:sldMk cId="2042434494" sldId="424"/>
            <ac:spMk id="2" creationId="{E06CAB0E-26CC-0FF0-51DE-A19B947D3F32}"/>
          </ac:spMkLst>
        </pc:spChg>
        <pc:spChg chg="mod">
          <ac:chgData name="Manus Carey" userId="d4eb0102-50cb-4326-85a8-f04c3040965c" providerId="ADAL" clId="{10CE3F19-1ED3-184A-9D1E-73FFEA1B2E10}" dt="2023-10-18T13:57:27.980" v="1259" actId="26606"/>
          <ac:spMkLst>
            <pc:docMk/>
            <pc:sldMk cId="2042434494" sldId="424"/>
            <ac:spMk id="3" creationId="{9C203404-7C0E-44C0-17F6-E95856EEBA76}"/>
          </ac:spMkLst>
        </pc:spChg>
        <pc:spChg chg="add">
          <ac:chgData name="Manus Carey" userId="d4eb0102-50cb-4326-85a8-f04c3040965c" providerId="ADAL" clId="{10CE3F19-1ED3-184A-9D1E-73FFEA1B2E10}" dt="2023-10-18T13:57:27.980" v="1259" actId="26606"/>
          <ac:spMkLst>
            <pc:docMk/>
            <pc:sldMk cId="2042434494" sldId="424"/>
            <ac:spMk id="10" creationId="{9F7D5CDA-D291-4307-BF55-1381FED29634}"/>
          </ac:spMkLst>
        </pc:spChg>
        <pc:spChg chg="add">
          <ac:chgData name="Manus Carey" userId="d4eb0102-50cb-4326-85a8-f04c3040965c" providerId="ADAL" clId="{10CE3F19-1ED3-184A-9D1E-73FFEA1B2E10}" dt="2023-10-18T13:57:27.980" v="1259" actId="26606"/>
          <ac:spMkLst>
            <pc:docMk/>
            <pc:sldMk cId="2042434494" sldId="424"/>
            <ac:spMk id="12" creationId="{59B296B9-C5A5-4E4F-9B60-C907B5F1466C}"/>
          </ac:spMkLst>
        </pc:spChg>
        <pc:spChg chg="add">
          <ac:chgData name="Manus Carey" userId="d4eb0102-50cb-4326-85a8-f04c3040965c" providerId="ADAL" clId="{10CE3F19-1ED3-184A-9D1E-73FFEA1B2E10}" dt="2023-10-18T13:57:27.980" v="1259" actId="26606"/>
          <ac:spMkLst>
            <pc:docMk/>
            <pc:sldMk cId="2042434494" sldId="424"/>
            <ac:spMk id="14" creationId="{D0300FD3-5AF1-6305-15FA-9078072672E2}"/>
          </ac:spMkLst>
        </pc:spChg>
        <pc:picChg chg="add mod ord">
          <ac:chgData name="Manus Carey" userId="d4eb0102-50cb-4326-85a8-f04c3040965c" providerId="ADAL" clId="{10CE3F19-1ED3-184A-9D1E-73FFEA1B2E10}" dt="2023-10-18T13:57:27.980" v="1259" actId="26606"/>
          <ac:picMkLst>
            <pc:docMk/>
            <pc:sldMk cId="2042434494" sldId="424"/>
            <ac:picMk id="5" creationId="{0EB94FE2-0F0F-F9B4-D4A8-BEF72F216C8F}"/>
          </ac:picMkLst>
        </pc:picChg>
      </pc:sldChg>
      <pc:sldChg chg="addSp delSp modSp new mod setBg">
        <pc:chgData name="Manus Carey" userId="d4eb0102-50cb-4326-85a8-f04c3040965c" providerId="ADAL" clId="{10CE3F19-1ED3-184A-9D1E-73FFEA1B2E10}" dt="2023-10-18T13:58:04.343" v="1263" actId="21"/>
        <pc:sldMkLst>
          <pc:docMk/>
          <pc:sldMk cId="3284249133" sldId="425"/>
        </pc:sldMkLst>
        <pc:spChg chg="mod">
          <ac:chgData name="Manus Carey" userId="d4eb0102-50cb-4326-85a8-f04c3040965c" providerId="ADAL" clId="{10CE3F19-1ED3-184A-9D1E-73FFEA1B2E10}" dt="2023-10-18T13:57:51.544" v="1262" actId="27636"/>
          <ac:spMkLst>
            <pc:docMk/>
            <pc:sldMk cId="3284249133" sldId="425"/>
            <ac:spMk id="2" creationId="{A905D829-F424-E920-FFFB-94BE8989BCCE}"/>
          </ac:spMkLst>
        </pc:spChg>
        <pc:spChg chg="del mod">
          <ac:chgData name="Manus Carey" userId="d4eb0102-50cb-4326-85a8-f04c3040965c" providerId="ADAL" clId="{10CE3F19-1ED3-184A-9D1E-73FFEA1B2E10}" dt="2023-10-18T13:58:04.343" v="1263" actId="21"/>
          <ac:spMkLst>
            <pc:docMk/>
            <pc:sldMk cId="3284249133" sldId="425"/>
            <ac:spMk id="3" creationId="{3CCC4C23-E90E-E68B-BCE2-EE38FE336FEF}"/>
          </ac:spMkLst>
        </pc:spChg>
        <pc:spChg chg="add mod">
          <ac:chgData name="Manus Carey" userId="d4eb0102-50cb-4326-85a8-f04c3040965c" providerId="ADAL" clId="{10CE3F19-1ED3-184A-9D1E-73FFEA1B2E10}" dt="2023-10-18T13:58:04.343" v="1263" actId="21"/>
          <ac:spMkLst>
            <pc:docMk/>
            <pc:sldMk cId="3284249133" sldId="425"/>
            <ac:spMk id="7" creationId="{7E74C7AA-ECCA-5997-EF9D-88E1F9B73A63}"/>
          </ac:spMkLst>
        </pc:spChg>
        <pc:spChg chg="add">
          <ac:chgData name="Manus Carey" userId="d4eb0102-50cb-4326-85a8-f04c3040965c" providerId="ADAL" clId="{10CE3F19-1ED3-184A-9D1E-73FFEA1B2E10}" dt="2023-10-18T13:57:51.519" v="1261" actId="26606"/>
          <ac:spMkLst>
            <pc:docMk/>
            <pc:sldMk cId="3284249133" sldId="425"/>
            <ac:spMk id="10" creationId="{716F42E0-28DF-4093-AFC5-CA01F54C8897}"/>
          </ac:spMkLst>
        </pc:spChg>
        <pc:spChg chg="add">
          <ac:chgData name="Manus Carey" userId="d4eb0102-50cb-4326-85a8-f04c3040965c" providerId="ADAL" clId="{10CE3F19-1ED3-184A-9D1E-73FFEA1B2E10}" dt="2023-10-18T13:57:51.519" v="1261" actId="26606"/>
          <ac:spMkLst>
            <pc:docMk/>
            <pc:sldMk cId="3284249133" sldId="425"/>
            <ac:spMk id="12" creationId="{4063B759-00FC-46D1-9898-8E8625268FAF}"/>
          </ac:spMkLst>
        </pc:spChg>
        <pc:spChg chg="add">
          <ac:chgData name="Manus Carey" userId="d4eb0102-50cb-4326-85a8-f04c3040965c" providerId="ADAL" clId="{10CE3F19-1ED3-184A-9D1E-73FFEA1B2E10}" dt="2023-10-18T13:57:51.519" v="1261" actId="26606"/>
          <ac:spMkLst>
            <pc:docMk/>
            <pc:sldMk cId="3284249133" sldId="425"/>
            <ac:spMk id="14" creationId="{D5B012D8-7F27-4758-9AC6-C889B154BD73}"/>
          </ac:spMkLst>
        </pc:spChg>
        <pc:picChg chg="add mod ord">
          <ac:chgData name="Manus Carey" userId="d4eb0102-50cb-4326-85a8-f04c3040965c" providerId="ADAL" clId="{10CE3F19-1ED3-184A-9D1E-73FFEA1B2E10}" dt="2023-10-18T13:57:51.519" v="1261" actId="26606"/>
          <ac:picMkLst>
            <pc:docMk/>
            <pc:sldMk cId="3284249133" sldId="425"/>
            <ac:picMk id="5" creationId="{AD98FBC7-11D6-25D5-31BB-86CB6624C92A}"/>
          </ac:picMkLst>
        </pc:picChg>
      </pc:sldChg>
      <pc:sldChg chg="addSp delSp modSp new mod setBg">
        <pc:chgData name="Manus Carey" userId="d4eb0102-50cb-4326-85a8-f04c3040965c" providerId="ADAL" clId="{10CE3F19-1ED3-184A-9D1E-73FFEA1B2E10}" dt="2023-10-18T14:01:45.691" v="1283" actId="26606"/>
        <pc:sldMkLst>
          <pc:docMk/>
          <pc:sldMk cId="1751736711" sldId="426"/>
        </pc:sldMkLst>
        <pc:spChg chg="mod ord">
          <ac:chgData name="Manus Carey" userId="d4eb0102-50cb-4326-85a8-f04c3040965c" providerId="ADAL" clId="{10CE3F19-1ED3-184A-9D1E-73FFEA1B2E10}" dt="2023-10-18T14:01:45.691" v="1283" actId="26606"/>
          <ac:spMkLst>
            <pc:docMk/>
            <pc:sldMk cId="1751736711" sldId="426"/>
            <ac:spMk id="2" creationId="{D15433A7-EB20-6733-6349-AF77E7C88EA7}"/>
          </ac:spMkLst>
        </pc:spChg>
        <pc:spChg chg="add del mod">
          <ac:chgData name="Manus Carey" userId="d4eb0102-50cb-4326-85a8-f04c3040965c" providerId="ADAL" clId="{10CE3F19-1ED3-184A-9D1E-73FFEA1B2E10}" dt="2023-10-18T14:01:45.691" v="1283" actId="26606"/>
          <ac:spMkLst>
            <pc:docMk/>
            <pc:sldMk cId="1751736711" sldId="426"/>
            <ac:spMk id="3" creationId="{7F0C7F09-8A47-DAD5-61DD-848ACB61DD8A}"/>
          </ac:spMkLst>
        </pc:spChg>
        <pc:spChg chg="add del">
          <ac:chgData name="Manus Carey" userId="d4eb0102-50cb-4326-85a8-f04c3040965c" providerId="ADAL" clId="{10CE3F19-1ED3-184A-9D1E-73FFEA1B2E10}" dt="2023-10-18T13:43:58.972" v="999" actId="22"/>
          <ac:spMkLst>
            <pc:docMk/>
            <pc:sldMk cId="1751736711" sldId="426"/>
            <ac:spMk id="7" creationId="{0C63CA6B-1B18-D0F2-C005-56CCDF1E87AC}"/>
          </ac:spMkLst>
        </pc:spChg>
        <pc:spChg chg="add del">
          <ac:chgData name="Manus Carey" userId="d4eb0102-50cb-4326-85a8-f04c3040965c" providerId="ADAL" clId="{10CE3F19-1ED3-184A-9D1E-73FFEA1B2E10}" dt="2023-10-18T13:51:04.893" v="1078" actId="26606"/>
          <ac:spMkLst>
            <pc:docMk/>
            <pc:sldMk cId="1751736711" sldId="426"/>
            <ac:spMk id="8" creationId="{A6EFC7BB-64AE-45E4-90F7-BA062F86E73A}"/>
          </ac:spMkLst>
        </pc:spChg>
        <pc:spChg chg="add del">
          <ac:chgData name="Manus Carey" userId="d4eb0102-50cb-4326-85a8-f04c3040965c" providerId="ADAL" clId="{10CE3F19-1ED3-184A-9D1E-73FFEA1B2E10}" dt="2023-10-18T13:51:04.893" v="1078" actId="26606"/>
          <ac:spMkLst>
            <pc:docMk/>
            <pc:sldMk cId="1751736711" sldId="426"/>
            <ac:spMk id="9" creationId="{9FB5B51E-2110-4BFE-90CE-A5C01B4839C4}"/>
          </ac:spMkLst>
        </pc:spChg>
        <pc:spChg chg="add del">
          <ac:chgData name="Manus Carey" userId="d4eb0102-50cb-4326-85a8-f04c3040965c" providerId="ADAL" clId="{10CE3F19-1ED3-184A-9D1E-73FFEA1B2E10}" dt="2023-10-18T13:43:59.849" v="1000" actId="26606"/>
          <ac:spMkLst>
            <pc:docMk/>
            <pc:sldMk cId="1751736711" sldId="426"/>
            <ac:spMk id="10" creationId="{37C89E4B-3C9F-44B9-8B86-D9E3D112D8EC}"/>
          </ac:spMkLst>
        </pc:spChg>
        <pc:spChg chg="add del">
          <ac:chgData name="Manus Carey" userId="d4eb0102-50cb-4326-85a8-f04c3040965c" providerId="ADAL" clId="{10CE3F19-1ED3-184A-9D1E-73FFEA1B2E10}" dt="2023-10-18T14:01:34.465" v="1278" actId="26606"/>
          <ac:spMkLst>
            <pc:docMk/>
            <pc:sldMk cId="1751736711" sldId="426"/>
            <ac:spMk id="11" creationId="{0D7B6173-1D58-48E2-83CF-37350F315F75}"/>
          </ac:spMkLst>
        </pc:spChg>
        <pc:spChg chg="add del">
          <ac:chgData name="Manus Carey" userId="d4eb0102-50cb-4326-85a8-f04c3040965c" providerId="ADAL" clId="{10CE3F19-1ED3-184A-9D1E-73FFEA1B2E10}" dt="2023-10-18T14:01:34.465" v="1278" actId="26606"/>
          <ac:spMkLst>
            <pc:docMk/>
            <pc:sldMk cId="1751736711" sldId="426"/>
            <ac:spMk id="13" creationId="{2F36CA75-CFBF-4844-B719-8FE9EBADA9AF}"/>
          </ac:spMkLst>
        </pc:spChg>
        <pc:spChg chg="add del">
          <ac:chgData name="Manus Carey" userId="d4eb0102-50cb-4326-85a8-f04c3040965c" providerId="ADAL" clId="{10CE3F19-1ED3-184A-9D1E-73FFEA1B2E10}" dt="2023-10-18T14:01:34.465" v="1278" actId="26606"/>
          <ac:spMkLst>
            <pc:docMk/>
            <pc:sldMk cId="1751736711" sldId="426"/>
            <ac:spMk id="15" creationId="{3D4A84B9-E564-4DD0-97F8-DBF1C460C28A}"/>
          </ac:spMkLst>
        </pc:spChg>
        <pc:spChg chg="add del">
          <ac:chgData name="Manus Carey" userId="d4eb0102-50cb-4326-85a8-f04c3040965c" providerId="ADAL" clId="{10CE3F19-1ED3-184A-9D1E-73FFEA1B2E10}" dt="2023-10-18T14:01:34.465" v="1278" actId="26606"/>
          <ac:spMkLst>
            <pc:docMk/>
            <pc:sldMk cId="1751736711" sldId="426"/>
            <ac:spMk id="16" creationId="{102382E0-0A09-46AE-B955-B911CAFE7F00}"/>
          </ac:spMkLst>
        </pc:spChg>
        <pc:spChg chg="add del">
          <ac:chgData name="Manus Carey" userId="d4eb0102-50cb-4326-85a8-f04c3040965c" providerId="ADAL" clId="{10CE3F19-1ED3-184A-9D1E-73FFEA1B2E10}" dt="2023-10-18T14:01:34.465" v="1278" actId="26606"/>
          <ac:spMkLst>
            <pc:docMk/>
            <pc:sldMk cId="1751736711" sldId="426"/>
            <ac:spMk id="18" creationId="{7DE75D4A-0965-4973-BE75-DECCAC9A9614}"/>
          </ac:spMkLst>
        </pc:spChg>
        <pc:spChg chg="add del">
          <ac:chgData name="Manus Carey" userId="d4eb0102-50cb-4326-85a8-f04c3040965c" providerId="ADAL" clId="{10CE3F19-1ED3-184A-9D1E-73FFEA1B2E10}" dt="2023-10-18T14:01:43.325" v="1280" actId="26606"/>
          <ac:spMkLst>
            <pc:docMk/>
            <pc:sldMk cId="1751736711" sldId="426"/>
            <ac:spMk id="22" creationId="{A2DFBB36-5FE1-BFC5-6892-805B76D9B4C8}"/>
          </ac:spMkLst>
        </pc:spChg>
        <pc:spChg chg="add del">
          <ac:chgData name="Manus Carey" userId="d4eb0102-50cb-4326-85a8-f04c3040965c" providerId="ADAL" clId="{10CE3F19-1ED3-184A-9D1E-73FFEA1B2E10}" dt="2023-10-18T14:01:45.612" v="1282" actId="26606"/>
          <ac:spMkLst>
            <pc:docMk/>
            <pc:sldMk cId="1751736711" sldId="426"/>
            <ac:spMk id="25" creationId="{37C89E4B-3C9F-44B9-8B86-D9E3D112D8EC}"/>
          </ac:spMkLst>
        </pc:spChg>
        <pc:spChg chg="add">
          <ac:chgData name="Manus Carey" userId="d4eb0102-50cb-4326-85a8-f04c3040965c" providerId="ADAL" clId="{10CE3F19-1ED3-184A-9D1E-73FFEA1B2E10}" dt="2023-10-18T14:01:45.691" v="1283" actId="26606"/>
          <ac:spMkLst>
            <pc:docMk/>
            <pc:sldMk cId="1751736711" sldId="426"/>
            <ac:spMk id="29" creationId="{0D7B6173-1D58-48E2-83CF-37350F315F75}"/>
          </ac:spMkLst>
        </pc:spChg>
        <pc:spChg chg="add">
          <ac:chgData name="Manus Carey" userId="d4eb0102-50cb-4326-85a8-f04c3040965c" providerId="ADAL" clId="{10CE3F19-1ED3-184A-9D1E-73FFEA1B2E10}" dt="2023-10-18T14:01:45.691" v="1283" actId="26606"/>
          <ac:spMkLst>
            <pc:docMk/>
            <pc:sldMk cId="1751736711" sldId="426"/>
            <ac:spMk id="30" creationId="{2F36CA75-CFBF-4844-B719-8FE9EBADA9AF}"/>
          </ac:spMkLst>
        </pc:spChg>
        <pc:spChg chg="add">
          <ac:chgData name="Manus Carey" userId="d4eb0102-50cb-4326-85a8-f04c3040965c" providerId="ADAL" clId="{10CE3F19-1ED3-184A-9D1E-73FFEA1B2E10}" dt="2023-10-18T14:01:45.691" v="1283" actId="26606"/>
          <ac:spMkLst>
            <pc:docMk/>
            <pc:sldMk cId="1751736711" sldId="426"/>
            <ac:spMk id="31" creationId="{3D4A84B9-E564-4DD0-97F8-DBF1C460C28A}"/>
          </ac:spMkLst>
        </pc:spChg>
        <pc:spChg chg="add">
          <ac:chgData name="Manus Carey" userId="d4eb0102-50cb-4326-85a8-f04c3040965c" providerId="ADAL" clId="{10CE3F19-1ED3-184A-9D1E-73FFEA1B2E10}" dt="2023-10-18T14:01:45.691" v="1283" actId="26606"/>
          <ac:spMkLst>
            <pc:docMk/>
            <pc:sldMk cId="1751736711" sldId="426"/>
            <ac:spMk id="32" creationId="{102382E0-0A09-46AE-B955-B911CAFE7F00}"/>
          </ac:spMkLst>
        </pc:spChg>
        <pc:spChg chg="add">
          <ac:chgData name="Manus Carey" userId="d4eb0102-50cb-4326-85a8-f04c3040965c" providerId="ADAL" clId="{10CE3F19-1ED3-184A-9D1E-73FFEA1B2E10}" dt="2023-10-18T14:01:45.691" v="1283" actId="26606"/>
          <ac:spMkLst>
            <pc:docMk/>
            <pc:sldMk cId="1751736711" sldId="426"/>
            <ac:spMk id="33" creationId="{7DE75D4A-0965-4973-BE75-DECCAC9A9614}"/>
          </ac:spMkLst>
        </pc:spChg>
        <pc:spChg chg="add">
          <ac:chgData name="Manus Carey" userId="d4eb0102-50cb-4326-85a8-f04c3040965c" providerId="ADAL" clId="{10CE3F19-1ED3-184A-9D1E-73FFEA1B2E10}" dt="2023-10-18T14:01:45.691" v="1283" actId="26606"/>
          <ac:spMkLst>
            <pc:docMk/>
            <pc:sldMk cId="1751736711" sldId="426"/>
            <ac:spMk id="35" creationId="{7F0C7F09-8A47-DAD5-61DD-848ACB61DD8A}"/>
          </ac:spMkLst>
        </pc:spChg>
        <pc:picChg chg="add mod ord">
          <ac:chgData name="Manus Carey" userId="d4eb0102-50cb-4326-85a8-f04c3040965c" providerId="ADAL" clId="{10CE3F19-1ED3-184A-9D1E-73FFEA1B2E10}" dt="2023-10-18T14:01:45.691" v="1283" actId="26606"/>
          <ac:picMkLst>
            <pc:docMk/>
            <pc:sldMk cId="1751736711" sldId="426"/>
            <ac:picMk id="5" creationId="{E3F46447-F0DB-0F2A-B1A4-254AE1D6E539}"/>
          </ac:picMkLst>
        </pc:picChg>
        <pc:picChg chg="add del">
          <ac:chgData name="Manus Carey" userId="d4eb0102-50cb-4326-85a8-f04c3040965c" providerId="ADAL" clId="{10CE3F19-1ED3-184A-9D1E-73FFEA1B2E10}" dt="2023-10-18T14:01:34.465" v="1278" actId="26606"/>
          <ac:picMkLst>
            <pc:docMk/>
            <pc:sldMk cId="1751736711" sldId="426"/>
            <ac:picMk id="20" creationId="{4A599609-F5C2-4A0B-A992-913F814A631A}"/>
          </ac:picMkLst>
        </pc:picChg>
        <pc:picChg chg="add">
          <ac:chgData name="Manus Carey" userId="d4eb0102-50cb-4326-85a8-f04c3040965c" providerId="ADAL" clId="{10CE3F19-1ED3-184A-9D1E-73FFEA1B2E10}" dt="2023-10-18T14:01:45.691" v="1283" actId="26606"/>
          <ac:picMkLst>
            <pc:docMk/>
            <pc:sldMk cId="1751736711" sldId="426"/>
            <ac:picMk id="34" creationId="{4A599609-F5C2-4A0B-A992-913F814A631A}"/>
          </ac:picMkLst>
        </pc:picChg>
        <pc:cxnChg chg="add del">
          <ac:chgData name="Manus Carey" userId="d4eb0102-50cb-4326-85a8-f04c3040965c" providerId="ADAL" clId="{10CE3F19-1ED3-184A-9D1E-73FFEA1B2E10}" dt="2023-10-18T13:43:59.849" v="1000" actId="26606"/>
          <ac:cxnSpMkLst>
            <pc:docMk/>
            <pc:sldMk cId="1751736711" sldId="426"/>
            <ac:cxnSpMk id="12" creationId="{AA2EAA10-076F-46BD-8F0F-B9A2FB77A85C}"/>
          </ac:cxnSpMkLst>
        </pc:cxnChg>
        <pc:cxnChg chg="add del">
          <ac:chgData name="Manus Carey" userId="d4eb0102-50cb-4326-85a8-f04c3040965c" providerId="ADAL" clId="{10CE3F19-1ED3-184A-9D1E-73FFEA1B2E10}" dt="2023-10-18T13:43:59.849" v="1000" actId="26606"/>
          <ac:cxnSpMkLst>
            <pc:docMk/>
            <pc:sldMk cId="1751736711" sldId="426"/>
            <ac:cxnSpMk id="14" creationId="{D891E407-403B-4764-86C9-33A56D3BCAA3}"/>
          </ac:cxnSpMkLst>
        </pc:cxnChg>
        <pc:cxnChg chg="add del">
          <ac:chgData name="Manus Carey" userId="d4eb0102-50cb-4326-85a8-f04c3040965c" providerId="ADAL" clId="{10CE3F19-1ED3-184A-9D1E-73FFEA1B2E10}" dt="2023-10-18T14:01:43.325" v="1280" actId="26606"/>
          <ac:cxnSpMkLst>
            <pc:docMk/>
            <pc:sldMk cId="1751736711" sldId="426"/>
            <ac:cxnSpMk id="23" creationId="{33193FD5-6A49-7562-EA76-F15D42E15804}"/>
          </ac:cxnSpMkLst>
        </pc:cxnChg>
        <pc:cxnChg chg="add del">
          <ac:chgData name="Manus Carey" userId="d4eb0102-50cb-4326-85a8-f04c3040965c" providerId="ADAL" clId="{10CE3F19-1ED3-184A-9D1E-73FFEA1B2E10}" dt="2023-10-18T14:01:45.612" v="1282" actId="26606"/>
          <ac:cxnSpMkLst>
            <pc:docMk/>
            <pc:sldMk cId="1751736711" sldId="426"/>
            <ac:cxnSpMk id="26" creationId="{AA2EAA10-076F-46BD-8F0F-B9A2FB77A85C}"/>
          </ac:cxnSpMkLst>
        </pc:cxnChg>
        <pc:cxnChg chg="add del">
          <ac:chgData name="Manus Carey" userId="d4eb0102-50cb-4326-85a8-f04c3040965c" providerId="ADAL" clId="{10CE3F19-1ED3-184A-9D1E-73FFEA1B2E10}" dt="2023-10-18T14:01:45.612" v="1282" actId="26606"/>
          <ac:cxnSpMkLst>
            <pc:docMk/>
            <pc:sldMk cId="1751736711" sldId="426"/>
            <ac:cxnSpMk id="27" creationId="{D891E407-403B-4764-86C9-33A56D3BCAA3}"/>
          </ac:cxnSpMkLst>
        </pc:cxnChg>
      </pc:sldChg>
      <pc:sldChg chg="modSp new mod">
        <pc:chgData name="Manus Carey" userId="d4eb0102-50cb-4326-85a8-f04c3040965c" providerId="ADAL" clId="{10CE3F19-1ED3-184A-9D1E-73FFEA1B2E10}" dt="2023-10-18T13:19:21.286" v="751" actId="20577"/>
        <pc:sldMkLst>
          <pc:docMk/>
          <pc:sldMk cId="1678632111" sldId="427"/>
        </pc:sldMkLst>
        <pc:spChg chg="mod">
          <ac:chgData name="Manus Carey" userId="d4eb0102-50cb-4326-85a8-f04c3040965c" providerId="ADAL" clId="{10CE3F19-1ED3-184A-9D1E-73FFEA1B2E10}" dt="2023-10-18T13:19:21.286" v="751" actId="20577"/>
          <ac:spMkLst>
            <pc:docMk/>
            <pc:sldMk cId="1678632111" sldId="427"/>
            <ac:spMk id="2" creationId="{3E2448D9-203F-C965-B719-AFA11F8BABD5}"/>
          </ac:spMkLst>
        </pc:spChg>
      </pc:sldChg>
      <pc:sldChg chg="modSp new mod ord">
        <pc:chgData name="Manus Carey" userId="d4eb0102-50cb-4326-85a8-f04c3040965c" providerId="ADAL" clId="{10CE3F19-1ED3-184A-9D1E-73FFEA1B2E10}" dt="2023-10-18T13:21:36.349" v="794" actId="20578"/>
        <pc:sldMkLst>
          <pc:docMk/>
          <pc:sldMk cId="1729546992" sldId="428"/>
        </pc:sldMkLst>
        <pc:spChg chg="mod">
          <ac:chgData name="Manus Carey" userId="d4eb0102-50cb-4326-85a8-f04c3040965c" providerId="ADAL" clId="{10CE3F19-1ED3-184A-9D1E-73FFEA1B2E10}" dt="2023-10-18T13:21:29.320" v="793" actId="20577"/>
          <ac:spMkLst>
            <pc:docMk/>
            <pc:sldMk cId="1729546992" sldId="428"/>
            <ac:spMk id="2" creationId="{4737D2D9-FFB9-57D8-A519-CA0EF590C778}"/>
          </ac:spMkLst>
        </pc:spChg>
      </pc:sldChg>
      <pc:sldChg chg="addSp delSp modSp new del mod setBg">
        <pc:chgData name="Manus Carey" userId="d4eb0102-50cb-4326-85a8-f04c3040965c" providerId="ADAL" clId="{10CE3F19-1ED3-184A-9D1E-73FFEA1B2E10}" dt="2023-10-18T13:49:26.681" v="1050" actId="2696"/>
        <pc:sldMkLst>
          <pc:docMk/>
          <pc:sldMk cId="2695068879" sldId="429"/>
        </pc:sldMkLst>
        <pc:spChg chg="mod ord">
          <ac:chgData name="Manus Carey" userId="d4eb0102-50cb-4326-85a8-f04c3040965c" providerId="ADAL" clId="{10CE3F19-1ED3-184A-9D1E-73FFEA1B2E10}" dt="2023-10-18T13:47:07.511" v="1045" actId="26606"/>
          <ac:spMkLst>
            <pc:docMk/>
            <pc:sldMk cId="2695068879" sldId="429"/>
            <ac:spMk id="2" creationId="{405253F7-A255-3635-49DF-92ADD11971D7}"/>
          </ac:spMkLst>
        </pc:spChg>
        <pc:spChg chg="del">
          <ac:chgData name="Manus Carey" userId="d4eb0102-50cb-4326-85a8-f04c3040965c" providerId="ADAL" clId="{10CE3F19-1ED3-184A-9D1E-73FFEA1B2E10}" dt="2023-10-18T13:45:43.692" v="1030"/>
          <ac:spMkLst>
            <pc:docMk/>
            <pc:sldMk cId="2695068879" sldId="429"/>
            <ac:spMk id="3" creationId="{96447296-1B43-BEB6-C314-3FCBFF9A2A24}"/>
          </ac:spMkLst>
        </pc:spChg>
        <pc:spChg chg="add del">
          <ac:chgData name="Manus Carey" userId="d4eb0102-50cb-4326-85a8-f04c3040965c" providerId="ADAL" clId="{10CE3F19-1ED3-184A-9D1E-73FFEA1B2E10}" dt="2023-10-18T13:46:35.584" v="1032" actId="26606"/>
          <ac:spMkLst>
            <pc:docMk/>
            <pc:sldMk cId="2695068879" sldId="429"/>
            <ac:spMk id="8" creationId="{77E9DFB9-7371-0E63-5B1B-4DE13D2A4C95}"/>
          </ac:spMkLst>
        </pc:spChg>
        <pc:spChg chg="add del">
          <ac:chgData name="Manus Carey" userId="d4eb0102-50cb-4326-85a8-f04c3040965c" providerId="ADAL" clId="{10CE3F19-1ED3-184A-9D1E-73FFEA1B2E10}" dt="2023-10-18T13:46:35.584" v="1032" actId="26606"/>
          <ac:spMkLst>
            <pc:docMk/>
            <pc:sldMk cId="2695068879" sldId="429"/>
            <ac:spMk id="11" creationId="{9F7D5CDA-D291-4307-BF55-1381FED29634}"/>
          </ac:spMkLst>
        </pc:spChg>
        <pc:spChg chg="add del">
          <ac:chgData name="Manus Carey" userId="d4eb0102-50cb-4326-85a8-f04c3040965c" providerId="ADAL" clId="{10CE3F19-1ED3-184A-9D1E-73FFEA1B2E10}" dt="2023-10-18T13:46:35.584" v="1032" actId="26606"/>
          <ac:spMkLst>
            <pc:docMk/>
            <pc:sldMk cId="2695068879" sldId="429"/>
            <ac:spMk id="13" creationId="{59B296B9-C5A5-4E4F-9B60-C907B5F1466C}"/>
          </ac:spMkLst>
        </pc:spChg>
        <pc:spChg chg="add del">
          <ac:chgData name="Manus Carey" userId="d4eb0102-50cb-4326-85a8-f04c3040965c" providerId="ADAL" clId="{10CE3F19-1ED3-184A-9D1E-73FFEA1B2E10}" dt="2023-10-18T13:46:35.584" v="1032" actId="26606"/>
          <ac:spMkLst>
            <pc:docMk/>
            <pc:sldMk cId="2695068879" sldId="429"/>
            <ac:spMk id="15" creationId="{D0300FD3-5AF1-6305-15FA-9078072672E2}"/>
          </ac:spMkLst>
        </pc:spChg>
        <pc:spChg chg="add del">
          <ac:chgData name="Manus Carey" userId="d4eb0102-50cb-4326-85a8-f04c3040965c" providerId="ADAL" clId="{10CE3F19-1ED3-184A-9D1E-73FFEA1B2E10}" dt="2023-10-18T13:46:44.302" v="1034" actId="26606"/>
          <ac:spMkLst>
            <pc:docMk/>
            <pc:sldMk cId="2695068879" sldId="429"/>
            <ac:spMk id="23" creationId="{5A0118C5-4F8D-4CF4-BADD-53FEACC6C42A}"/>
          </ac:spMkLst>
        </pc:spChg>
        <pc:spChg chg="add del">
          <ac:chgData name="Manus Carey" userId="d4eb0102-50cb-4326-85a8-f04c3040965c" providerId="ADAL" clId="{10CE3F19-1ED3-184A-9D1E-73FFEA1B2E10}" dt="2023-10-18T13:46:44.302" v="1034" actId="26606"/>
          <ac:spMkLst>
            <pc:docMk/>
            <pc:sldMk cId="2695068879" sldId="429"/>
            <ac:spMk id="26" creationId="{1FDB9F06-21E8-B35D-F314-6F70B355B868}"/>
          </ac:spMkLst>
        </pc:spChg>
        <pc:spChg chg="add del">
          <ac:chgData name="Manus Carey" userId="d4eb0102-50cb-4326-85a8-f04c3040965c" providerId="ADAL" clId="{10CE3F19-1ED3-184A-9D1E-73FFEA1B2E10}" dt="2023-10-18T13:47:07.511" v="1045" actId="26606"/>
          <ac:spMkLst>
            <pc:docMk/>
            <pc:sldMk cId="2695068879" sldId="429"/>
            <ac:spMk id="28" creationId="{C0A1ED06-4733-4020-9C60-81D4D801408D}"/>
          </ac:spMkLst>
        </pc:spChg>
        <pc:spChg chg="add del">
          <ac:chgData name="Manus Carey" userId="d4eb0102-50cb-4326-85a8-f04c3040965c" providerId="ADAL" clId="{10CE3F19-1ED3-184A-9D1E-73FFEA1B2E10}" dt="2023-10-18T13:47:07.511" v="1045" actId="26606"/>
          <ac:spMkLst>
            <pc:docMk/>
            <pc:sldMk cId="2695068879" sldId="429"/>
            <ac:spMk id="29" creationId="{B0CA3509-3AF9-45FE-93ED-57BB5D5E8E07}"/>
          </ac:spMkLst>
        </pc:spChg>
        <pc:spChg chg="add mod">
          <ac:chgData name="Manus Carey" userId="d4eb0102-50cb-4326-85a8-f04c3040965c" providerId="ADAL" clId="{10CE3F19-1ED3-184A-9D1E-73FFEA1B2E10}" dt="2023-10-18T13:47:07.511" v="1045" actId="26606"/>
          <ac:spMkLst>
            <pc:docMk/>
            <pc:sldMk cId="2695068879" sldId="429"/>
            <ac:spMk id="30" creationId="{DDA565EE-2D8C-B26A-06FC-CA639BA8F72E}"/>
          </ac:spMkLst>
        </pc:spChg>
        <pc:spChg chg="add del">
          <ac:chgData name="Manus Carey" userId="d4eb0102-50cb-4326-85a8-f04c3040965c" providerId="ADAL" clId="{10CE3F19-1ED3-184A-9D1E-73FFEA1B2E10}" dt="2023-10-18T13:47:03.887" v="1038" actId="26606"/>
          <ac:spMkLst>
            <pc:docMk/>
            <pc:sldMk cId="2695068879" sldId="429"/>
            <ac:spMk id="35" creationId="{F13C74B1-5B17-4795-BED0-7140497B445A}"/>
          </ac:spMkLst>
        </pc:spChg>
        <pc:spChg chg="add del">
          <ac:chgData name="Manus Carey" userId="d4eb0102-50cb-4326-85a8-f04c3040965c" providerId="ADAL" clId="{10CE3F19-1ED3-184A-9D1E-73FFEA1B2E10}" dt="2023-10-18T13:47:03.887" v="1038" actId="26606"/>
          <ac:spMkLst>
            <pc:docMk/>
            <pc:sldMk cId="2695068879" sldId="429"/>
            <ac:spMk id="37" creationId="{D4974D33-8DC5-464E-8C6D-BE58F0669C17}"/>
          </ac:spMkLst>
        </pc:spChg>
        <pc:spChg chg="add del">
          <ac:chgData name="Manus Carey" userId="d4eb0102-50cb-4326-85a8-f04c3040965c" providerId="ADAL" clId="{10CE3F19-1ED3-184A-9D1E-73FFEA1B2E10}" dt="2023-10-18T13:47:04.982" v="1040" actId="26606"/>
          <ac:spMkLst>
            <pc:docMk/>
            <pc:sldMk cId="2695068879" sldId="429"/>
            <ac:spMk id="39" creationId="{C0A1ED06-4733-4020-9C60-81D4D801408D}"/>
          </ac:spMkLst>
        </pc:spChg>
        <pc:spChg chg="add del">
          <ac:chgData name="Manus Carey" userId="d4eb0102-50cb-4326-85a8-f04c3040965c" providerId="ADAL" clId="{10CE3F19-1ED3-184A-9D1E-73FFEA1B2E10}" dt="2023-10-18T13:47:04.982" v="1040" actId="26606"/>
          <ac:spMkLst>
            <pc:docMk/>
            <pc:sldMk cId="2695068879" sldId="429"/>
            <ac:spMk id="40" creationId="{B0CA3509-3AF9-45FE-93ED-57BB5D5E8E07}"/>
          </ac:spMkLst>
        </pc:spChg>
        <pc:spChg chg="add del">
          <ac:chgData name="Manus Carey" userId="d4eb0102-50cb-4326-85a8-f04c3040965c" providerId="ADAL" clId="{10CE3F19-1ED3-184A-9D1E-73FFEA1B2E10}" dt="2023-10-18T13:47:07.498" v="1044" actId="26606"/>
          <ac:spMkLst>
            <pc:docMk/>
            <pc:sldMk cId="2695068879" sldId="429"/>
            <ac:spMk id="41" creationId="{7A5F0580-5EE9-419F-96EE-B6529EF6E7D0}"/>
          </ac:spMkLst>
        </pc:spChg>
        <pc:spChg chg="add del">
          <ac:chgData name="Manus Carey" userId="d4eb0102-50cb-4326-85a8-f04c3040965c" providerId="ADAL" clId="{10CE3F19-1ED3-184A-9D1E-73FFEA1B2E10}" dt="2023-10-18T13:47:06.230" v="1042" actId="26606"/>
          <ac:spMkLst>
            <pc:docMk/>
            <pc:sldMk cId="2695068879" sldId="429"/>
            <ac:spMk id="42" creationId="{F13C74B1-5B17-4795-BED0-7140497B445A}"/>
          </ac:spMkLst>
        </pc:spChg>
        <pc:spChg chg="add del">
          <ac:chgData name="Manus Carey" userId="d4eb0102-50cb-4326-85a8-f04c3040965c" providerId="ADAL" clId="{10CE3F19-1ED3-184A-9D1E-73FFEA1B2E10}" dt="2023-10-18T13:47:06.230" v="1042" actId="26606"/>
          <ac:spMkLst>
            <pc:docMk/>
            <pc:sldMk cId="2695068879" sldId="429"/>
            <ac:spMk id="43" creationId="{D4974D33-8DC5-464E-8C6D-BE58F0669C17}"/>
          </ac:spMkLst>
        </pc:spChg>
        <pc:spChg chg="add del">
          <ac:chgData name="Manus Carey" userId="d4eb0102-50cb-4326-85a8-f04c3040965c" providerId="ADAL" clId="{10CE3F19-1ED3-184A-9D1E-73FFEA1B2E10}" dt="2023-10-18T13:47:07.498" v="1044" actId="26606"/>
          <ac:spMkLst>
            <pc:docMk/>
            <pc:sldMk cId="2695068879" sldId="429"/>
            <ac:spMk id="45" creationId="{9AA72BD9-2C5A-4EDC-931F-5AA08EACA0F3}"/>
          </ac:spMkLst>
        </pc:spChg>
        <pc:spChg chg="add del">
          <ac:chgData name="Manus Carey" userId="d4eb0102-50cb-4326-85a8-f04c3040965c" providerId="ADAL" clId="{10CE3F19-1ED3-184A-9D1E-73FFEA1B2E10}" dt="2023-10-18T13:47:07.498" v="1044" actId="26606"/>
          <ac:spMkLst>
            <pc:docMk/>
            <pc:sldMk cId="2695068879" sldId="429"/>
            <ac:spMk id="46" creationId="{DD3981AC-7B61-4947-BCF3-F7AA7FA385B9}"/>
          </ac:spMkLst>
        </pc:spChg>
        <pc:spChg chg="add del">
          <ac:chgData name="Manus Carey" userId="d4eb0102-50cb-4326-85a8-f04c3040965c" providerId="ADAL" clId="{10CE3F19-1ED3-184A-9D1E-73FFEA1B2E10}" dt="2023-10-18T13:47:07.498" v="1044" actId="26606"/>
          <ac:spMkLst>
            <pc:docMk/>
            <pc:sldMk cId="2695068879" sldId="429"/>
            <ac:spMk id="47" creationId="{55D4142C-5077-457F-A6AD-3FECFDB39685}"/>
          </ac:spMkLst>
        </pc:spChg>
        <pc:spChg chg="add">
          <ac:chgData name="Manus Carey" userId="d4eb0102-50cb-4326-85a8-f04c3040965c" providerId="ADAL" clId="{10CE3F19-1ED3-184A-9D1E-73FFEA1B2E10}" dt="2023-10-18T13:47:07.511" v="1045" actId="26606"/>
          <ac:spMkLst>
            <pc:docMk/>
            <pc:sldMk cId="2695068879" sldId="429"/>
            <ac:spMk id="49" creationId="{F13C74B1-5B17-4795-BED0-7140497B445A}"/>
          </ac:spMkLst>
        </pc:spChg>
        <pc:spChg chg="add">
          <ac:chgData name="Manus Carey" userId="d4eb0102-50cb-4326-85a8-f04c3040965c" providerId="ADAL" clId="{10CE3F19-1ED3-184A-9D1E-73FFEA1B2E10}" dt="2023-10-18T13:47:07.511" v="1045" actId="26606"/>
          <ac:spMkLst>
            <pc:docMk/>
            <pc:sldMk cId="2695068879" sldId="429"/>
            <ac:spMk id="50" creationId="{D4974D33-8DC5-464E-8C6D-BE58F0669C17}"/>
          </ac:spMkLst>
        </pc:spChg>
        <pc:grpChg chg="add del">
          <ac:chgData name="Manus Carey" userId="d4eb0102-50cb-4326-85a8-f04c3040965c" providerId="ADAL" clId="{10CE3F19-1ED3-184A-9D1E-73FFEA1B2E10}" dt="2023-10-18T13:46:44.302" v="1034" actId="26606"/>
          <ac:grpSpMkLst>
            <pc:docMk/>
            <pc:sldMk cId="2695068879" sldId="429"/>
            <ac:grpSpMk id="17" creationId="{582A903B-6B78-4F0A-B7C9-3D80499020B8}"/>
          </ac:grpSpMkLst>
        </pc:grpChg>
        <pc:grpChg chg="add del">
          <ac:chgData name="Manus Carey" userId="d4eb0102-50cb-4326-85a8-f04c3040965c" providerId="ADAL" clId="{10CE3F19-1ED3-184A-9D1E-73FFEA1B2E10}" dt="2023-10-18T13:46:44.302" v="1034" actId="26606"/>
          <ac:grpSpMkLst>
            <pc:docMk/>
            <pc:sldMk cId="2695068879" sldId="429"/>
            <ac:grpSpMk id="24" creationId="{B894EFA8-F425-4D19-A94B-445388B31E20}"/>
          </ac:grpSpMkLst>
        </pc:grpChg>
        <pc:picChg chg="add mod ord">
          <ac:chgData name="Manus Carey" userId="d4eb0102-50cb-4326-85a8-f04c3040965c" providerId="ADAL" clId="{10CE3F19-1ED3-184A-9D1E-73FFEA1B2E10}" dt="2023-10-18T13:47:17.263" v="1047" actId="1076"/>
          <ac:picMkLst>
            <pc:docMk/>
            <pc:sldMk cId="2695068879" sldId="429"/>
            <ac:picMk id="4" creationId="{2426C467-24E8-87AE-BEAC-259F2AF44FE1}"/>
          </ac:picMkLst>
        </pc:picChg>
      </pc:sldChg>
      <pc:sldChg chg="modSp new mod">
        <pc:chgData name="Manus Carey" userId="d4eb0102-50cb-4326-85a8-f04c3040965c" providerId="ADAL" clId="{10CE3F19-1ED3-184A-9D1E-73FFEA1B2E10}" dt="2023-10-18T13:25:50.364" v="828" actId="20577"/>
        <pc:sldMkLst>
          <pc:docMk/>
          <pc:sldMk cId="354125357" sldId="430"/>
        </pc:sldMkLst>
        <pc:spChg chg="mod">
          <ac:chgData name="Manus Carey" userId="d4eb0102-50cb-4326-85a8-f04c3040965c" providerId="ADAL" clId="{10CE3F19-1ED3-184A-9D1E-73FFEA1B2E10}" dt="2023-10-18T13:25:50.364" v="828" actId="20577"/>
          <ac:spMkLst>
            <pc:docMk/>
            <pc:sldMk cId="354125357" sldId="430"/>
            <ac:spMk id="2" creationId="{C9AD1BC5-C3A7-BB7C-27ED-AD04E82FCAF0}"/>
          </ac:spMkLst>
        </pc:spChg>
      </pc:sldChg>
      <pc:sldChg chg="addSp delSp modSp new del mod ord setBg">
        <pc:chgData name="Manus Carey" userId="d4eb0102-50cb-4326-85a8-f04c3040965c" providerId="ADAL" clId="{10CE3F19-1ED3-184A-9D1E-73FFEA1B2E10}" dt="2023-10-22T14:41:17.267" v="1285" actId="2696"/>
        <pc:sldMkLst>
          <pc:docMk/>
          <pc:sldMk cId="3268353775" sldId="431"/>
        </pc:sldMkLst>
        <pc:spChg chg="mod ord">
          <ac:chgData name="Manus Carey" userId="d4eb0102-50cb-4326-85a8-f04c3040965c" providerId="ADAL" clId="{10CE3F19-1ED3-184A-9D1E-73FFEA1B2E10}" dt="2023-10-18T14:00:23.445" v="1275" actId="26606"/>
          <ac:spMkLst>
            <pc:docMk/>
            <pc:sldMk cId="3268353775" sldId="431"/>
            <ac:spMk id="2" creationId="{366D1411-DB34-DA4C-B315-514986E33B55}"/>
          </ac:spMkLst>
        </pc:spChg>
        <pc:spChg chg="del">
          <ac:chgData name="Manus Carey" userId="d4eb0102-50cb-4326-85a8-f04c3040965c" providerId="ADAL" clId="{10CE3F19-1ED3-184A-9D1E-73FFEA1B2E10}" dt="2023-10-18T13:28:38.362" v="838"/>
          <ac:spMkLst>
            <pc:docMk/>
            <pc:sldMk cId="3268353775" sldId="431"/>
            <ac:spMk id="3" creationId="{D11CE485-48C8-08DF-DDBA-189A31DE1364}"/>
          </ac:spMkLst>
        </pc:spChg>
        <pc:spChg chg="add del">
          <ac:chgData name="Manus Carey" userId="d4eb0102-50cb-4326-85a8-f04c3040965c" providerId="ADAL" clId="{10CE3F19-1ED3-184A-9D1E-73FFEA1B2E10}" dt="2023-10-18T14:00:23.439" v="1274" actId="26606"/>
          <ac:spMkLst>
            <pc:docMk/>
            <pc:sldMk cId="3268353775" sldId="431"/>
            <ac:spMk id="7" creationId="{C0763A76-9F1C-4FC5-82B7-DD475DA461B2}"/>
          </ac:spMkLst>
        </pc:spChg>
        <pc:spChg chg="add del">
          <ac:chgData name="Manus Carey" userId="d4eb0102-50cb-4326-85a8-f04c3040965c" providerId="ADAL" clId="{10CE3F19-1ED3-184A-9D1E-73FFEA1B2E10}" dt="2023-10-18T14:00:23.439" v="1274" actId="26606"/>
          <ac:spMkLst>
            <pc:docMk/>
            <pc:sldMk cId="3268353775" sldId="431"/>
            <ac:spMk id="9" creationId="{C71E82E2-9B18-1192-081A-3B0DD3C5B24D}"/>
          </ac:spMkLst>
        </pc:spChg>
        <pc:spChg chg="add del">
          <ac:chgData name="Manus Carey" userId="d4eb0102-50cb-4326-85a8-f04c3040965c" providerId="ADAL" clId="{10CE3F19-1ED3-184A-9D1E-73FFEA1B2E10}" dt="2023-10-18T14:00:06.617" v="1272" actId="26606"/>
          <ac:spMkLst>
            <pc:docMk/>
            <pc:sldMk cId="3268353775" sldId="431"/>
            <ac:spMk id="10" creationId="{3A930249-8242-4E2B-AF17-C01826488321}"/>
          </ac:spMkLst>
        </pc:spChg>
        <pc:spChg chg="add del">
          <ac:chgData name="Manus Carey" userId="d4eb0102-50cb-4326-85a8-f04c3040965c" providerId="ADAL" clId="{10CE3F19-1ED3-184A-9D1E-73FFEA1B2E10}" dt="2023-10-18T14:00:06.617" v="1272" actId="26606"/>
          <ac:spMkLst>
            <pc:docMk/>
            <pc:sldMk cId="3268353775" sldId="431"/>
            <ac:spMk id="12" creationId="{A5BDD999-C5E1-4B3E-A710-768673819165}"/>
          </ac:spMkLst>
        </pc:spChg>
        <pc:spChg chg="add del">
          <ac:chgData name="Manus Carey" userId="d4eb0102-50cb-4326-85a8-f04c3040965c" providerId="ADAL" clId="{10CE3F19-1ED3-184A-9D1E-73FFEA1B2E10}" dt="2023-10-18T14:00:23.439" v="1274" actId="26606"/>
          <ac:spMkLst>
            <pc:docMk/>
            <pc:sldMk cId="3268353775" sldId="431"/>
            <ac:spMk id="14" creationId="{E81BF4F6-F2CF-4984-9D14-D6966D92F99F}"/>
          </ac:spMkLst>
        </pc:spChg>
        <pc:spChg chg="add">
          <ac:chgData name="Manus Carey" userId="d4eb0102-50cb-4326-85a8-f04c3040965c" providerId="ADAL" clId="{10CE3F19-1ED3-184A-9D1E-73FFEA1B2E10}" dt="2023-10-18T14:00:23.445" v="1275" actId="26606"/>
          <ac:spMkLst>
            <pc:docMk/>
            <pc:sldMk cId="3268353775" sldId="431"/>
            <ac:spMk id="16" creationId="{D0300FD3-5AF1-6305-15FA-9078072672E2}"/>
          </ac:spMkLst>
        </pc:spChg>
        <pc:spChg chg="add">
          <ac:chgData name="Manus Carey" userId="d4eb0102-50cb-4326-85a8-f04c3040965c" providerId="ADAL" clId="{10CE3F19-1ED3-184A-9D1E-73FFEA1B2E10}" dt="2023-10-18T14:00:23.445" v="1275" actId="26606"/>
          <ac:spMkLst>
            <pc:docMk/>
            <pc:sldMk cId="3268353775" sldId="431"/>
            <ac:spMk id="17" creationId="{9F7D5CDA-D291-4307-BF55-1381FED29634}"/>
          </ac:spMkLst>
        </pc:spChg>
        <pc:spChg chg="add">
          <ac:chgData name="Manus Carey" userId="d4eb0102-50cb-4326-85a8-f04c3040965c" providerId="ADAL" clId="{10CE3F19-1ED3-184A-9D1E-73FFEA1B2E10}" dt="2023-10-18T14:00:23.445" v="1275" actId="26606"/>
          <ac:spMkLst>
            <pc:docMk/>
            <pc:sldMk cId="3268353775" sldId="431"/>
            <ac:spMk id="18" creationId="{59B296B9-C5A5-4E4F-9B60-C907B5F1466C}"/>
          </ac:spMkLst>
        </pc:spChg>
        <pc:spChg chg="add">
          <ac:chgData name="Manus Carey" userId="d4eb0102-50cb-4326-85a8-f04c3040965c" providerId="ADAL" clId="{10CE3F19-1ED3-184A-9D1E-73FFEA1B2E10}" dt="2023-10-18T14:00:23.445" v="1275" actId="26606"/>
          <ac:spMkLst>
            <pc:docMk/>
            <pc:sldMk cId="3268353775" sldId="431"/>
            <ac:spMk id="19" creationId="{DCE42363-B081-4766-EB5E-6B7AE51EEB9F}"/>
          </ac:spMkLst>
        </pc:spChg>
        <pc:picChg chg="add mod">
          <ac:chgData name="Manus Carey" userId="d4eb0102-50cb-4326-85a8-f04c3040965c" providerId="ADAL" clId="{10CE3F19-1ED3-184A-9D1E-73FFEA1B2E10}" dt="2023-10-18T14:00:23.445" v="1275" actId="26606"/>
          <ac:picMkLst>
            <pc:docMk/>
            <pc:sldMk cId="3268353775" sldId="431"/>
            <ac:picMk id="5" creationId="{E777F3B9-ADB7-6DCC-4CD3-34EA11140B18}"/>
          </ac:picMkLst>
        </pc:picChg>
      </pc:sldChg>
      <pc:sldChg chg="addSp delSp modSp new mod setBg addAnim">
        <pc:chgData name="Manus Carey" userId="d4eb0102-50cb-4326-85a8-f04c3040965c" providerId="ADAL" clId="{10CE3F19-1ED3-184A-9D1E-73FFEA1B2E10}" dt="2023-10-18T13:59:39.241" v="1269" actId="1076"/>
        <pc:sldMkLst>
          <pc:docMk/>
          <pc:sldMk cId="2862118501" sldId="432"/>
        </pc:sldMkLst>
        <pc:spChg chg="mod">
          <ac:chgData name="Manus Carey" userId="d4eb0102-50cb-4326-85a8-f04c3040965c" providerId="ADAL" clId="{10CE3F19-1ED3-184A-9D1E-73FFEA1B2E10}" dt="2023-10-18T13:59:27.356" v="1265" actId="26606"/>
          <ac:spMkLst>
            <pc:docMk/>
            <pc:sldMk cId="2862118501" sldId="432"/>
            <ac:spMk id="2" creationId="{0193C77A-15E0-99D1-1311-ADFD3CE919E5}"/>
          </ac:spMkLst>
        </pc:spChg>
        <pc:spChg chg="del mod">
          <ac:chgData name="Manus Carey" userId="d4eb0102-50cb-4326-85a8-f04c3040965c" providerId="ADAL" clId="{10CE3F19-1ED3-184A-9D1E-73FFEA1B2E10}" dt="2023-10-18T13:59:35.737" v="1267" actId="21"/>
          <ac:spMkLst>
            <pc:docMk/>
            <pc:sldMk cId="2862118501" sldId="432"/>
            <ac:spMk id="3" creationId="{47A25505-0269-B884-52E8-98DD9B51B4F2}"/>
          </ac:spMkLst>
        </pc:spChg>
        <pc:spChg chg="add mod">
          <ac:chgData name="Manus Carey" userId="d4eb0102-50cb-4326-85a8-f04c3040965c" providerId="ADAL" clId="{10CE3F19-1ED3-184A-9D1E-73FFEA1B2E10}" dt="2023-10-18T13:59:35.737" v="1267" actId="21"/>
          <ac:spMkLst>
            <pc:docMk/>
            <pc:sldMk cId="2862118501" sldId="432"/>
            <ac:spMk id="7" creationId="{F976936F-3751-7775-1B55-4AA633F2E144}"/>
          </ac:spMkLst>
        </pc:spChg>
        <pc:spChg chg="add">
          <ac:chgData name="Manus Carey" userId="d4eb0102-50cb-4326-85a8-f04c3040965c" providerId="ADAL" clId="{10CE3F19-1ED3-184A-9D1E-73FFEA1B2E10}" dt="2023-10-18T13:59:27.356" v="1265" actId="26606"/>
          <ac:spMkLst>
            <pc:docMk/>
            <pc:sldMk cId="2862118501" sldId="432"/>
            <ac:spMk id="10" creationId="{3A930249-8242-4E2B-AF17-C01826488321}"/>
          </ac:spMkLst>
        </pc:spChg>
        <pc:spChg chg="add">
          <ac:chgData name="Manus Carey" userId="d4eb0102-50cb-4326-85a8-f04c3040965c" providerId="ADAL" clId="{10CE3F19-1ED3-184A-9D1E-73FFEA1B2E10}" dt="2023-10-18T13:59:27.356" v="1265" actId="26606"/>
          <ac:spMkLst>
            <pc:docMk/>
            <pc:sldMk cId="2862118501" sldId="432"/>
            <ac:spMk id="12" creationId="{A5BDD999-C5E1-4B3E-A710-768673819165}"/>
          </ac:spMkLst>
        </pc:spChg>
        <pc:picChg chg="add mod ord">
          <ac:chgData name="Manus Carey" userId="d4eb0102-50cb-4326-85a8-f04c3040965c" providerId="ADAL" clId="{10CE3F19-1ED3-184A-9D1E-73FFEA1B2E10}" dt="2023-10-18T13:59:39.241" v="1269" actId="1076"/>
          <ac:picMkLst>
            <pc:docMk/>
            <pc:sldMk cId="2862118501" sldId="432"/>
            <ac:picMk id="5" creationId="{1E6D0358-5DE3-D709-0454-655236686AF4}"/>
          </ac:picMkLst>
        </pc:picChg>
      </pc:sldChg>
      <pc:sldChg chg="addSp delSp modSp new del mod">
        <pc:chgData name="Manus Carey" userId="d4eb0102-50cb-4326-85a8-f04c3040965c" providerId="ADAL" clId="{10CE3F19-1ED3-184A-9D1E-73FFEA1B2E10}" dt="2023-10-18T13:32:09.768" v="874" actId="2696"/>
        <pc:sldMkLst>
          <pc:docMk/>
          <pc:sldMk cId="2932693990" sldId="433"/>
        </pc:sldMkLst>
        <pc:spChg chg="add del mod">
          <ac:chgData name="Manus Carey" userId="d4eb0102-50cb-4326-85a8-f04c3040965c" providerId="ADAL" clId="{10CE3F19-1ED3-184A-9D1E-73FFEA1B2E10}" dt="2023-10-18T13:32:03.499" v="871"/>
          <ac:spMkLst>
            <pc:docMk/>
            <pc:sldMk cId="2932693990" sldId="433"/>
            <ac:spMk id="2" creationId="{42E1AA6C-D3C7-4A97-8A03-E4CD0125A0C7}"/>
          </ac:spMkLst>
        </pc:spChg>
      </pc:sldChg>
      <pc:sldChg chg="modSp new mod ord">
        <pc:chgData name="Manus Carey" userId="d4eb0102-50cb-4326-85a8-f04c3040965c" providerId="ADAL" clId="{10CE3F19-1ED3-184A-9D1E-73FFEA1B2E10}" dt="2023-10-18T13:32:20.796" v="901" actId="20577"/>
        <pc:sldMkLst>
          <pc:docMk/>
          <pc:sldMk cId="2792992309" sldId="434"/>
        </pc:sldMkLst>
        <pc:spChg chg="mod">
          <ac:chgData name="Manus Carey" userId="d4eb0102-50cb-4326-85a8-f04c3040965c" providerId="ADAL" clId="{10CE3F19-1ED3-184A-9D1E-73FFEA1B2E10}" dt="2023-10-18T13:32:20.796" v="901" actId="20577"/>
          <ac:spMkLst>
            <pc:docMk/>
            <pc:sldMk cId="2792992309" sldId="434"/>
            <ac:spMk id="2" creationId="{E7C75593-EC02-D88C-589F-E096383835BC}"/>
          </ac:spMkLst>
        </pc:spChg>
      </pc:sldChg>
      <pc:sldChg chg="new del">
        <pc:chgData name="Manus Carey" userId="d4eb0102-50cb-4326-85a8-f04c3040965c" providerId="ADAL" clId="{10CE3F19-1ED3-184A-9D1E-73FFEA1B2E10}" dt="2023-10-18T13:35:56.253" v="933" actId="2696"/>
        <pc:sldMkLst>
          <pc:docMk/>
          <pc:sldMk cId="314554913" sldId="435"/>
        </pc:sldMkLst>
      </pc:sldChg>
      <pc:sldChg chg="modSp new mod ord">
        <pc:chgData name="Manus Carey" userId="d4eb0102-50cb-4326-85a8-f04c3040965c" providerId="ADAL" clId="{10CE3F19-1ED3-184A-9D1E-73FFEA1B2E10}" dt="2023-10-18T14:00:49.430" v="1276" actId="20577"/>
        <pc:sldMkLst>
          <pc:docMk/>
          <pc:sldMk cId="1428399165" sldId="435"/>
        </pc:sldMkLst>
        <pc:spChg chg="mod">
          <ac:chgData name="Manus Carey" userId="d4eb0102-50cb-4326-85a8-f04c3040965c" providerId="ADAL" clId="{10CE3F19-1ED3-184A-9D1E-73FFEA1B2E10}" dt="2023-10-18T13:36:29.495" v="990" actId="20577"/>
          <ac:spMkLst>
            <pc:docMk/>
            <pc:sldMk cId="1428399165" sldId="435"/>
            <ac:spMk id="2" creationId="{A08377C3-B25A-2BBD-2426-4B6CFCF92DF2}"/>
          </ac:spMkLst>
        </pc:spChg>
        <pc:spChg chg="mod">
          <ac:chgData name="Manus Carey" userId="d4eb0102-50cb-4326-85a8-f04c3040965c" providerId="ADAL" clId="{10CE3F19-1ED3-184A-9D1E-73FFEA1B2E10}" dt="2023-10-18T14:00:49.430" v="1276" actId="20577"/>
          <ac:spMkLst>
            <pc:docMk/>
            <pc:sldMk cId="1428399165" sldId="435"/>
            <ac:spMk id="3" creationId="{92E73A03-84E1-17E5-0CA9-8104BE1A3500}"/>
          </ac:spMkLst>
        </pc:spChg>
      </pc:sldChg>
      <pc:sldChg chg="addSp modSp new mod">
        <pc:chgData name="Manus Carey" userId="d4eb0102-50cb-4326-85a8-f04c3040965c" providerId="ADAL" clId="{10CE3F19-1ED3-184A-9D1E-73FFEA1B2E10}" dt="2023-10-18T13:59:45.729" v="1270" actId="14100"/>
        <pc:sldMkLst>
          <pc:docMk/>
          <pc:sldMk cId="1637168369" sldId="436"/>
        </pc:sldMkLst>
        <pc:spChg chg="add mod">
          <ac:chgData name="Manus Carey" userId="d4eb0102-50cb-4326-85a8-f04c3040965c" providerId="ADAL" clId="{10CE3F19-1ED3-184A-9D1E-73FFEA1B2E10}" dt="2023-10-18T13:49:53.978" v="1071" actId="20577"/>
          <ac:spMkLst>
            <pc:docMk/>
            <pc:sldMk cId="1637168369" sldId="436"/>
            <ac:spMk id="5" creationId="{74CB7FF8-2F27-FB81-4BB0-61065839C356}"/>
          </ac:spMkLst>
        </pc:spChg>
        <pc:picChg chg="add mod">
          <ac:chgData name="Manus Carey" userId="d4eb0102-50cb-4326-85a8-f04c3040965c" providerId="ADAL" clId="{10CE3F19-1ED3-184A-9D1E-73FFEA1B2E10}" dt="2023-10-18T13:59:45.729" v="1270" actId="14100"/>
          <ac:picMkLst>
            <pc:docMk/>
            <pc:sldMk cId="1637168369" sldId="436"/>
            <ac:picMk id="4" creationId="{00E9DAC7-61CE-BCD6-8EDA-711490FD9CDE}"/>
          </ac:picMkLst>
        </pc:picChg>
      </pc:sldChg>
      <pc:sldChg chg="addSp delSp modSp new mod setBg">
        <pc:chgData name="Manus Carey" userId="d4eb0102-50cb-4326-85a8-f04c3040965c" providerId="ADAL" clId="{10CE3F19-1ED3-184A-9D1E-73FFEA1B2E10}" dt="2023-10-18T13:54:41.050" v="1129" actId="20577"/>
        <pc:sldMkLst>
          <pc:docMk/>
          <pc:sldMk cId="333274320" sldId="437"/>
        </pc:sldMkLst>
        <pc:spChg chg="del">
          <ac:chgData name="Manus Carey" userId="d4eb0102-50cb-4326-85a8-f04c3040965c" providerId="ADAL" clId="{10CE3F19-1ED3-184A-9D1E-73FFEA1B2E10}" dt="2023-10-18T13:53:53.848" v="1085" actId="26606"/>
          <ac:spMkLst>
            <pc:docMk/>
            <pc:sldMk cId="333274320" sldId="437"/>
            <ac:spMk id="2" creationId="{A896450C-BEE2-4DE4-F963-B917C39A6C1C}"/>
          </ac:spMkLst>
        </pc:spChg>
        <pc:spChg chg="del">
          <ac:chgData name="Manus Carey" userId="d4eb0102-50cb-4326-85a8-f04c3040965c" providerId="ADAL" clId="{10CE3F19-1ED3-184A-9D1E-73FFEA1B2E10}" dt="2023-10-18T13:52:32.722" v="1082"/>
          <ac:spMkLst>
            <pc:docMk/>
            <pc:sldMk cId="333274320" sldId="437"/>
            <ac:spMk id="3" creationId="{556E9CFD-EDA4-A007-403C-26DAE0208A11}"/>
          </ac:spMkLst>
        </pc:spChg>
        <pc:spChg chg="add mod">
          <ac:chgData name="Manus Carey" userId="d4eb0102-50cb-4326-85a8-f04c3040965c" providerId="ADAL" clId="{10CE3F19-1ED3-184A-9D1E-73FFEA1B2E10}" dt="2023-10-18T13:54:41.050" v="1129" actId="20577"/>
          <ac:spMkLst>
            <pc:docMk/>
            <pc:sldMk cId="333274320" sldId="437"/>
            <ac:spMk id="6" creationId="{4280FB90-7EDE-3812-6C31-A1474369DB4E}"/>
          </ac:spMkLst>
        </pc:spChg>
        <pc:spChg chg="add">
          <ac:chgData name="Manus Carey" userId="d4eb0102-50cb-4326-85a8-f04c3040965c" providerId="ADAL" clId="{10CE3F19-1ED3-184A-9D1E-73FFEA1B2E10}" dt="2023-10-18T13:53:53.848" v="1085" actId="26606"/>
          <ac:spMkLst>
            <pc:docMk/>
            <pc:sldMk cId="333274320" sldId="437"/>
            <ac:spMk id="10" creationId="{42A4FC2C-047E-45A5-965D-8E1E3BF09BC6}"/>
          </ac:spMkLst>
        </pc:spChg>
        <pc:picChg chg="add mod">
          <ac:chgData name="Manus Carey" userId="d4eb0102-50cb-4326-85a8-f04c3040965c" providerId="ADAL" clId="{10CE3F19-1ED3-184A-9D1E-73FFEA1B2E10}" dt="2023-10-18T13:53:53.848" v="1085" actId="26606"/>
          <ac:picMkLst>
            <pc:docMk/>
            <pc:sldMk cId="333274320" sldId="437"/>
            <ac:picMk id="5" creationId="{65D381AE-29F8-95AE-87F6-BD7D641E0911}"/>
          </ac:picMkLst>
        </pc:picChg>
      </pc:sldChg>
      <pc:sldChg chg="addSp delSp modSp new mod setBg">
        <pc:chgData name="Manus Carey" userId="d4eb0102-50cb-4326-85a8-f04c3040965c" providerId="ADAL" clId="{10CE3F19-1ED3-184A-9D1E-73FFEA1B2E10}" dt="2023-10-18T13:55:18.799" v="1180" actId="20577"/>
        <pc:sldMkLst>
          <pc:docMk/>
          <pc:sldMk cId="151757937" sldId="438"/>
        </pc:sldMkLst>
        <pc:spChg chg="del">
          <ac:chgData name="Manus Carey" userId="d4eb0102-50cb-4326-85a8-f04c3040965c" providerId="ADAL" clId="{10CE3F19-1ED3-184A-9D1E-73FFEA1B2E10}" dt="2023-10-18T13:53:58.858" v="1086" actId="26606"/>
          <ac:spMkLst>
            <pc:docMk/>
            <pc:sldMk cId="151757937" sldId="438"/>
            <ac:spMk id="2" creationId="{D3F09D5B-1B0C-12CC-4211-0974A8FC0FBD}"/>
          </ac:spMkLst>
        </pc:spChg>
        <pc:spChg chg="del">
          <ac:chgData name="Manus Carey" userId="d4eb0102-50cb-4326-85a8-f04c3040965c" providerId="ADAL" clId="{10CE3F19-1ED3-184A-9D1E-73FFEA1B2E10}" dt="2023-10-18T13:52:43.568" v="1083"/>
          <ac:spMkLst>
            <pc:docMk/>
            <pc:sldMk cId="151757937" sldId="438"/>
            <ac:spMk id="3" creationId="{2141CA15-5557-E550-AEED-68038C40EC63}"/>
          </ac:spMkLst>
        </pc:spChg>
        <pc:spChg chg="add mod">
          <ac:chgData name="Manus Carey" userId="d4eb0102-50cb-4326-85a8-f04c3040965c" providerId="ADAL" clId="{10CE3F19-1ED3-184A-9D1E-73FFEA1B2E10}" dt="2023-10-18T13:55:18.799" v="1180" actId="20577"/>
          <ac:spMkLst>
            <pc:docMk/>
            <pc:sldMk cId="151757937" sldId="438"/>
            <ac:spMk id="6" creationId="{8439CEFF-BD04-F782-C61E-BAFF205E05C3}"/>
          </ac:spMkLst>
        </pc:spChg>
        <pc:spChg chg="add">
          <ac:chgData name="Manus Carey" userId="d4eb0102-50cb-4326-85a8-f04c3040965c" providerId="ADAL" clId="{10CE3F19-1ED3-184A-9D1E-73FFEA1B2E10}" dt="2023-10-18T13:53:58.858" v="1086" actId="26606"/>
          <ac:spMkLst>
            <pc:docMk/>
            <pc:sldMk cId="151757937" sldId="438"/>
            <ac:spMk id="10" creationId="{42A4FC2C-047E-45A5-965D-8E1E3BF09BC6}"/>
          </ac:spMkLst>
        </pc:spChg>
        <pc:picChg chg="add mod">
          <ac:chgData name="Manus Carey" userId="d4eb0102-50cb-4326-85a8-f04c3040965c" providerId="ADAL" clId="{10CE3F19-1ED3-184A-9D1E-73FFEA1B2E10}" dt="2023-10-18T13:54:47.662" v="1131" actId="1076"/>
          <ac:picMkLst>
            <pc:docMk/>
            <pc:sldMk cId="151757937" sldId="438"/>
            <ac:picMk id="5" creationId="{7E1F0190-4396-B324-E3A5-10F2C7AB4DAC}"/>
          </ac:picMkLst>
        </pc:picChg>
      </pc:sldChg>
      <pc:sldChg chg="addSp delSp modSp new mod setBg">
        <pc:chgData name="Manus Carey" userId="d4eb0102-50cb-4326-85a8-f04c3040965c" providerId="ADAL" clId="{10CE3F19-1ED3-184A-9D1E-73FFEA1B2E10}" dt="2023-10-18T13:56:09.867" v="1256" actId="20577"/>
        <pc:sldMkLst>
          <pc:docMk/>
          <pc:sldMk cId="1358227888" sldId="439"/>
        </pc:sldMkLst>
        <pc:spChg chg="del">
          <ac:chgData name="Manus Carey" userId="d4eb0102-50cb-4326-85a8-f04c3040965c" providerId="ADAL" clId="{10CE3F19-1ED3-184A-9D1E-73FFEA1B2E10}" dt="2023-10-18T13:54:02.889" v="1087" actId="26606"/>
          <ac:spMkLst>
            <pc:docMk/>
            <pc:sldMk cId="1358227888" sldId="439"/>
            <ac:spMk id="2" creationId="{910E2CD5-4751-DBF2-0D46-142A71069E0E}"/>
          </ac:spMkLst>
        </pc:spChg>
        <pc:spChg chg="del">
          <ac:chgData name="Manus Carey" userId="d4eb0102-50cb-4326-85a8-f04c3040965c" providerId="ADAL" clId="{10CE3F19-1ED3-184A-9D1E-73FFEA1B2E10}" dt="2023-10-18T13:53:36.457" v="1084"/>
          <ac:spMkLst>
            <pc:docMk/>
            <pc:sldMk cId="1358227888" sldId="439"/>
            <ac:spMk id="3" creationId="{268C27E9-E948-54CA-002C-7C273A6462A8}"/>
          </ac:spMkLst>
        </pc:spChg>
        <pc:spChg chg="add mod">
          <ac:chgData name="Manus Carey" userId="d4eb0102-50cb-4326-85a8-f04c3040965c" providerId="ADAL" clId="{10CE3F19-1ED3-184A-9D1E-73FFEA1B2E10}" dt="2023-10-18T13:56:09.867" v="1256" actId="20577"/>
          <ac:spMkLst>
            <pc:docMk/>
            <pc:sldMk cId="1358227888" sldId="439"/>
            <ac:spMk id="6" creationId="{A6FA8B22-D2E6-9964-8348-180460A734B0}"/>
          </ac:spMkLst>
        </pc:spChg>
        <pc:spChg chg="add">
          <ac:chgData name="Manus Carey" userId="d4eb0102-50cb-4326-85a8-f04c3040965c" providerId="ADAL" clId="{10CE3F19-1ED3-184A-9D1E-73FFEA1B2E10}" dt="2023-10-18T13:54:02.889" v="1087" actId="26606"/>
          <ac:spMkLst>
            <pc:docMk/>
            <pc:sldMk cId="1358227888" sldId="439"/>
            <ac:spMk id="10" creationId="{42A4FC2C-047E-45A5-965D-8E1E3BF09BC6}"/>
          </ac:spMkLst>
        </pc:spChg>
        <pc:picChg chg="add mod">
          <ac:chgData name="Manus Carey" userId="d4eb0102-50cb-4326-85a8-f04c3040965c" providerId="ADAL" clId="{10CE3F19-1ED3-184A-9D1E-73FFEA1B2E10}" dt="2023-10-18T13:54:02.889" v="1087" actId="26606"/>
          <ac:picMkLst>
            <pc:docMk/>
            <pc:sldMk cId="1358227888" sldId="439"/>
            <ac:picMk id="5" creationId="{308921EC-E151-6DA5-54B5-4FB385A9438B}"/>
          </ac:picMkLst>
        </pc:picChg>
      </pc:sldChg>
      <pc:sldChg chg="addSp delSp modSp new mod ord">
        <pc:chgData name="Manus Carey" userId="d4eb0102-50cb-4326-85a8-f04c3040965c" providerId="ADAL" clId="{10CE3F19-1ED3-184A-9D1E-73FFEA1B2E10}" dt="2023-10-27T06:10:23.837" v="1291" actId="14100"/>
        <pc:sldMkLst>
          <pc:docMk/>
          <pc:sldMk cId="1445233724" sldId="445"/>
        </pc:sldMkLst>
        <pc:spChg chg="del">
          <ac:chgData name="Manus Carey" userId="d4eb0102-50cb-4326-85a8-f04c3040965c" providerId="ADAL" clId="{10CE3F19-1ED3-184A-9D1E-73FFEA1B2E10}" dt="2023-10-27T06:10:14.735" v="1288" actId="931"/>
          <ac:spMkLst>
            <pc:docMk/>
            <pc:sldMk cId="1445233724" sldId="445"/>
            <ac:spMk id="3" creationId="{F5042844-85D8-1B77-E451-D6E594F9D894}"/>
          </ac:spMkLst>
        </pc:spChg>
        <pc:picChg chg="add mod">
          <ac:chgData name="Manus Carey" userId="d4eb0102-50cb-4326-85a8-f04c3040965c" providerId="ADAL" clId="{10CE3F19-1ED3-184A-9D1E-73FFEA1B2E10}" dt="2023-10-27T06:10:23.837" v="1291" actId="14100"/>
          <ac:picMkLst>
            <pc:docMk/>
            <pc:sldMk cId="1445233724" sldId="445"/>
            <ac:picMk id="5" creationId="{53CF38E8-D895-D074-A37E-BB16F877EE47}"/>
          </ac:picMkLst>
        </pc:picChg>
      </pc:sldChg>
    </pc:docChg>
  </pc:docChgLst>
  <pc:docChgLst>
    <pc:chgData name="Manus Carey" userId="d4eb0102-50cb-4326-85a8-f04c3040965c" providerId="ADAL" clId="{864BEF60-DCA5-A44A-A0FA-2A0ADF666D97}"/>
    <pc:docChg chg="delSld">
      <pc:chgData name="Manus Carey" userId="d4eb0102-50cb-4326-85a8-f04c3040965c" providerId="ADAL" clId="{864BEF60-DCA5-A44A-A0FA-2A0ADF666D97}" dt="2024-01-23T09:05:34.211" v="0" actId="2696"/>
      <pc:docMkLst>
        <pc:docMk/>
      </pc:docMkLst>
      <pc:sldChg chg="del">
        <pc:chgData name="Manus Carey" userId="d4eb0102-50cb-4326-85a8-f04c3040965c" providerId="ADAL" clId="{864BEF60-DCA5-A44A-A0FA-2A0ADF666D97}" dt="2024-01-23T09:05:34.211" v="0" actId="2696"/>
        <pc:sldMkLst>
          <pc:docMk/>
          <pc:sldMk cId="3456922278" sldId="446"/>
        </pc:sldMkLst>
      </pc:sldChg>
    </pc:docChg>
  </pc:docChgLst>
  <pc:docChgLst>
    <pc:chgData name="Liz Rowley" userId="S::liz.rowley@rncm.ac.uk::c4c1adff-8c30-4c02-bfa4-1d2bd6e97392" providerId="AD" clId="Web-{E4770976-720A-D176-E6C8-D242F6B3C2AF}"/>
    <pc:docChg chg="addSld delSld modSld">
      <pc:chgData name="Liz Rowley" userId="S::liz.rowley@rncm.ac.uk::c4c1adff-8c30-4c02-bfa4-1d2bd6e97392" providerId="AD" clId="Web-{E4770976-720A-D176-E6C8-D242F6B3C2AF}" dt="2023-10-19T12:57:26.729" v="181"/>
      <pc:docMkLst>
        <pc:docMk/>
      </pc:docMkLst>
      <pc:sldChg chg="modSp">
        <pc:chgData name="Liz Rowley" userId="S::liz.rowley@rncm.ac.uk::c4c1adff-8c30-4c02-bfa4-1d2bd6e97392" providerId="AD" clId="Web-{E4770976-720A-D176-E6C8-D242F6B3C2AF}" dt="2023-10-19T11:15:02.053" v="0" actId="1076"/>
        <pc:sldMkLst>
          <pc:docMk/>
          <pc:sldMk cId="3447152377" sldId="374"/>
        </pc:sldMkLst>
        <pc:picChg chg="mod">
          <ac:chgData name="Liz Rowley" userId="S::liz.rowley@rncm.ac.uk::c4c1adff-8c30-4c02-bfa4-1d2bd6e97392" providerId="AD" clId="Web-{E4770976-720A-D176-E6C8-D242F6B3C2AF}" dt="2023-10-19T11:15:02.053" v="0" actId="1076"/>
          <ac:picMkLst>
            <pc:docMk/>
            <pc:sldMk cId="3447152377" sldId="374"/>
            <ac:picMk id="9" creationId="{CBB71A53-1DDA-8534-3A1C-9E70A04E3074}"/>
          </ac:picMkLst>
        </pc:picChg>
      </pc:sldChg>
      <pc:sldChg chg="addSp delSp modSp">
        <pc:chgData name="Liz Rowley" userId="S::liz.rowley@rncm.ac.uk::c4c1adff-8c30-4c02-bfa4-1d2bd6e97392" providerId="AD" clId="Web-{E4770976-720A-D176-E6C8-D242F6B3C2AF}" dt="2023-10-19T11:42:31.413" v="42"/>
        <pc:sldMkLst>
          <pc:docMk/>
          <pc:sldMk cId="565399905" sldId="390"/>
        </pc:sldMkLst>
        <pc:spChg chg="del">
          <ac:chgData name="Liz Rowley" userId="S::liz.rowley@rncm.ac.uk::c4c1adff-8c30-4c02-bfa4-1d2bd6e97392" providerId="AD" clId="Web-{E4770976-720A-D176-E6C8-D242F6B3C2AF}" dt="2023-10-19T11:42:31.413" v="42"/>
          <ac:spMkLst>
            <pc:docMk/>
            <pc:sldMk cId="565399905" sldId="390"/>
            <ac:spMk id="8" creationId="{42A4FC2C-047E-45A5-965D-8E1E3BF09BC6}"/>
          </ac:spMkLst>
        </pc:spChg>
        <pc:spChg chg="add">
          <ac:chgData name="Liz Rowley" userId="S::liz.rowley@rncm.ac.uk::c4c1adff-8c30-4c02-bfa4-1d2bd6e97392" providerId="AD" clId="Web-{E4770976-720A-D176-E6C8-D242F6B3C2AF}" dt="2023-10-19T11:42:31.413" v="42"/>
          <ac:spMkLst>
            <pc:docMk/>
            <pc:sldMk cId="565399905" sldId="390"/>
            <ac:spMk id="13" creationId="{42A4FC2C-047E-45A5-965D-8E1E3BF09BC6}"/>
          </ac:spMkLst>
        </pc:spChg>
        <pc:picChg chg="add mod">
          <ac:chgData name="Liz Rowley" userId="S::liz.rowley@rncm.ac.uk::c4c1adff-8c30-4c02-bfa4-1d2bd6e97392" providerId="AD" clId="Web-{E4770976-720A-D176-E6C8-D242F6B3C2AF}" dt="2023-10-19T11:42:31.413" v="42"/>
          <ac:picMkLst>
            <pc:docMk/>
            <pc:sldMk cId="565399905" sldId="390"/>
            <ac:picMk id="2" creationId="{A2F7703F-9B7B-E4E0-9CFB-357550BAFA21}"/>
          </ac:picMkLst>
        </pc:picChg>
        <pc:picChg chg="del">
          <ac:chgData name="Liz Rowley" userId="S::liz.rowley@rncm.ac.uk::c4c1adff-8c30-4c02-bfa4-1d2bd6e97392" providerId="AD" clId="Web-{E4770976-720A-D176-E6C8-D242F6B3C2AF}" dt="2023-10-19T11:42:21.866" v="40"/>
          <ac:picMkLst>
            <pc:docMk/>
            <pc:sldMk cId="565399905" sldId="390"/>
            <ac:picMk id="3" creationId="{2D6E52D4-5937-C154-61C6-FE1B1DA5C48A}"/>
          </ac:picMkLst>
        </pc:picChg>
      </pc:sldChg>
      <pc:sldChg chg="addSp delSp modSp">
        <pc:chgData name="Liz Rowley" userId="S::liz.rowley@rncm.ac.uk::c4c1adff-8c30-4c02-bfa4-1d2bd6e97392" providerId="AD" clId="Web-{E4770976-720A-D176-E6C8-D242F6B3C2AF}" dt="2023-10-19T12:42:23.625" v="161" actId="14100"/>
        <pc:sldMkLst>
          <pc:docMk/>
          <pc:sldMk cId="2946063442" sldId="399"/>
        </pc:sldMkLst>
        <pc:spChg chg="add del mod">
          <ac:chgData name="Liz Rowley" userId="S::liz.rowley@rncm.ac.uk::c4c1adff-8c30-4c02-bfa4-1d2bd6e97392" providerId="AD" clId="Web-{E4770976-720A-D176-E6C8-D242F6B3C2AF}" dt="2023-10-19T12:42:11.578" v="158"/>
          <ac:spMkLst>
            <pc:docMk/>
            <pc:sldMk cId="2946063442" sldId="399"/>
            <ac:spMk id="3" creationId="{7A8451C4-9A16-E33F-6CA3-BFBDB5EAA83C}"/>
          </ac:spMkLst>
        </pc:spChg>
        <pc:picChg chg="add mod">
          <ac:chgData name="Liz Rowley" userId="S::liz.rowley@rncm.ac.uk::c4c1adff-8c30-4c02-bfa4-1d2bd6e97392" providerId="AD" clId="Web-{E4770976-720A-D176-E6C8-D242F6B3C2AF}" dt="2023-10-19T12:42:23.625" v="161" actId="14100"/>
          <ac:picMkLst>
            <pc:docMk/>
            <pc:sldMk cId="2946063442" sldId="399"/>
            <ac:picMk id="4" creationId="{781B1F1D-3204-A77F-DDA2-0787A4B52032}"/>
          </ac:picMkLst>
        </pc:picChg>
        <pc:picChg chg="del">
          <ac:chgData name="Liz Rowley" userId="S::liz.rowley@rncm.ac.uk::c4c1adff-8c30-4c02-bfa4-1d2bd6e97392" providerId="AD" clId="Web-{E4770976-720A-D176-E6C8-D242F6B3C2AF}" dt="2023-10-19T12:42:09.109" v="157"/>
          <ac:picMkLst>
            <pc:docMk/>
            <pc:sldMk cId="2946063442" sldId="399"/>
            <ac:picMk id="7" creationId="{B995C6A6-6881-1329-206D-E9220AB2A657}"/>
          </ac:picMkLst>
        </pc:picChg>
      </pc:sldChg>
      <pc:sldChg chg="addSp delSp modSp">
        <pc:chgData name="Liz Rowley" userId="S::liz.rowley@rncm.ac.uk::c4c1adff-8c30-4c02-bfa4-1d2bd6e97392" providerId="AD" clId="Web-{E4770976-720A-D176-E6C8-D242F6B3C2AF}" dt="2023-10-19T12:39:57.668" v="152" actId="14100"/>
        <pc:sldMkLst>
          <pc:docMk/>
          <pc:sldMk cId="3643651234" sldId="402"/>
        </pc:sldMkLst>
        <pc:spChg chg="add del mod">
          <ac:chgData name="Liz Rowley" userId="S::liz.rowley@rncm.ac.uk::c4c1adff-8c30-4c02-bfa4-1d2bd6e97392" providerId="AD" clId="Web-{E4770976-720A-D176-E6C8-D242F6B3C2AF}" dt="2023-10-19T12:39:41.199" v="149"/>
          <ac:spMkLst>
            <pc:docMk/>
            <pc:sldMk cId="3643651234" sldId="402"/>
            <ac:spMk id="3" creationId="{306F5058-8A83-E8E1-418C-7DFDAE744A02}"/>
          </ac:spMkLst>
        </pc:spChg>
        <pc:picChg chg="add mod">
          <ac:chgData name="Liz Rowley" userId="S::liz.rowley@rncm.ac.uk::c4c1adff-8c30-4c02-bfa4-1d2bd6e97392" providerId="AD" clId="Web-{E4770976-720A-D176-E6C8-D242F6B3C2AF}" dt="2023-10-19T12:39:57.668" v="152" actId="14100"/>
          <ac:picMkLst>
            <pc:docMk/>
            <pc:sldMk cId="3643651234" sldId="402"/>
            <ac:picMk id="4" creationId="{99F69978-F654-AB77-559F-EEC02B6262C0}"/>
          </ac:picMkLst>
        </pc:picChg>
        <pc:picChg chg="del">
          <ac:chgData name="Liz Rowley" userId="S::liz.rowley@rncm.ac.uk::c4c1adff-8c30-4c02-bfa4-1d2bd6e97392" providerId="AD" clId="Web-{E4770976-720A-D176-E6C8-D242F6B3C2AF}" dt="2023-10-19T12:39:39.730" v="148"/>
          <ac:picMkLst>
            <pc:docMk/>
            <pc:sldMk cId="3643651234" sldId="402"/>
            <ac:picMk id="10" creationId="{10691033-0B26-2329-B539-AC788FA01DFC}"/>
          </ac:picMkLst>
        </pc:picChg>
      </pc:sldChg>
      <pc:sldChg chg="addSp delSp modSp">
        <pc:chgData name="Liz Rowley" userId="S::liz.rowley@rncm.ac.uk::c4c1adff-8c30-4c02-bfa4-1d2bd6e97392" providerId="AD" clId="Web-{E4770976-720A-D176-E6C8-D242F6B3C2AF}" dt="2023-10-19T12:41:12.811" v="156" actId="14100"/>
        <pc:sldMkLst>
          <pc:docMk/>
          <pc:sldMk cId="1294366087" sldId="407"/>
        </pc:sldMkLst>
        <pc:picChg chg="add mod">
          <ac:chgData name="Liz Rowley" userId="S::liz.rowley@rncm.ac.uk::c4c1adff-8c30-4c02-bfa4-1d2bd6e97392" providerId="AD" clId="Web-{E4770976-720A-D176-E6C8-D242F6B3C2AF}" dt="2023-10-19T12:41:12.811" v="156" actId="14100"/>
          <ac:picMkLst>
            <pc:docMk/>
            <pc:sldMk cId="1294366087" sldId="407"/>
            <ac:picMk id="2" creationId="{444EA7F6-A7F4-C01F-0E1A-5230380121DC}"/>
          </ac:picMkLst>
        </pc:picChg>
        <pc:picChg chg="del">
          <ac:chgData name="Liz Rowley" userId="S::liz.rowley@rncm.ac.uk::c4c1adff-8c30-4c02-bfa4-1d2bd6e97392" providerId="AD" clId="Web-{E4770976-720A-D176-E6C8-D242F6B3C2AF}" dt="2023-10-19T12:40:47.826" v="153"/>
          <ac:picMkLst>
            <pc:docMk/>
            <pc:sldMk cId="1294366087" sldId="407"/>
            <ac:picMk id="4" creationId="{6FEA4F34-7CED-EB19-AB1E-7A6008B4B9FA}"/>
          </ac:picMkLst>
        </pc:picChg>
      </pc:sldChg>
      <pc:sldChg chg="addSp delSp modSp">
        <pc:chgData name="Liz Rowley" userId="S::liz.rowley@rncm.ac.uk::c4c1adff-8c30-4c02-bfa4-1d2bd6e97392" providerId="AD" clId="Web-{E4770976-720A-D176-E6C8-D242F6B3C2AF}" dt="2023-10-19T12:27:42.459" v="118" actId="14100"/>
        <pc:sldMkLst>
          <pc:docMk/>
          <pc:sldMk cId="3397851004" sldId="416"/>
        </pc:sldMkLst>
        <pc:spChg chg="del">
          <ac:chgData name="Liz Rowley" userId="S::liz.rowley@rncm.ac.uk::c4c1adff-8c30-4c02-bfa4-1d2bd6e97392" providerId="AD" clId="Web-{E4770976-720A-D176-E6C8-D242F6B3C2AF}" dt="2023-10-19T12:27:22.052" v="113"/>
          <ac:spMkLst>
            <pc:docMk/>
            <pc:sldMk cId="3397851004" sldId="416"/>
            <ac:spMk id="2" creationId="{639AE12E-CDF1-0929-B2CD-F84D33E66B34}"/>
          </ac:spMkLst>
        </pc:spChg>
        <pc:spChg chg="del">
          <ac:chgData name="Liz Rowley" userId="S::liz.rowley@rncm.ac.uk::c4c1adff-8c30-4c02-bfa4-1d2bd6e97392" providerId="AD" clId="Web-{E4770976-720A-D176-E6C8-D242F6B3C2AF}" dt="2023-10-19T12:27:20.381" v="112"/>
          <ac:spMkLst>
            <pc:docMk/>
            <pc:sldMk cId="3397851004" sldId="416"/>
            <ac:spMk id="3" creationId="{C5211C37-6F9B-62A5-D32F-B2ED44D295F1}"/>
          </ac:spMkLst>
        </pc:spChg>
        <pc:spChg chg="add del mod">
          <ac:chgData name="Liz Rowley" userId="S::liz.rowley@rncm.ac.uk::c4c1adff-8c30-4c02-bfa4-1d2bd6e97392" providerId="AD" clId="Web-{E4770976-720A-D176-E6C8-D242F6B3C2AF}" dt="2023-10-19T12:27:22.818" v="114"/>
          <ac:spMkLst>
            <pc:docMk/>
            <pc:sldMk cId="3397851004" sldId="416"/>
            <ac:spMk id="5" creationId="{97497AF6-DBAC-56F6-CCFD-3FC14374C9D9}"/>
          </ac:spMkLst>
        </pc:spChg>
        <pc:spChg chg="add del mod">
          <ac:chgData name="Liz Rowley" userId="S::liz.rowley@rncm.ac.uk::c4c1adff-8c30-4c02-bfa4-1d2bd6e97392" providerId="AD" clId="Web-{E4770976-720A-D176-E6C8-D242F6B3C2AF}" dt="2023-10-19T12:27:24.068" v="115"/>
          <ac:spMkLst>
            <pc:docMk/>
            <pc:sldMk cId="3397851004" sldId="416"/>
            <ac:spMk id="7" creationId="{1D563C7B-0992-00C7-B065-3800C219DEB6}"/>
          </ac:spMkLst>
        </pc:spChg>
        <pc:picChg chg="add mod">
          <ac:chgData name="Liz Rowley" userId="S::liz.rowley@rncm.ac.uk::c4c1adff-8c30-4c02-bfa4-1d2bd6e97392" providerId="AD" clId="Web-{E4770976-720A-D176-E6C8-D242F6B3C2AF}" dt="2023-10-19T12:27:42.459" v="118" actId="14100"/>
          <ac:picMkLst>
            <pc:docMk/>
            <pc:sldMk cId="3397851004" sldId="416"/>
            <ac:picMk id="8" creationId="{6CDA2126-EF5B-5C7B-8443-60CC7CFFAECA}"/>
          </ac:picMkLst>
        </pc:picChg>
      </pc:sldChg>
      <pc:sldChg chg="addSp delSp modSp del">
        <pc:chgData name="Liz Rowley" userId="S::liz.rowley@rncm.ac.uk::c4c1adff-8c30-4c02-bfa4-1d2bd6e97392" providerId="AD" clId="Web-{E4770976-720A-D176-E6C8-D242F6B3C2AF}" dt="2023-10-19T11:29:53.422" v="15"/>
        <pc:sldMkLst>
          <pc:docMk/>
          <pc:sldMk cId="2548151110" sldId="417"/>
        </pc:sldMkLst>
        <pc:spChg chg="del">
          <ac:chgData name="Liz Rowley" userId="S::liz.rowley@rncm.ac.uk::c4c1adff-8c30-4c02-bfa4-1d2bd6e97392" providerId="AD" clId="Web-{E4770976-720A-D176-E6C8-D242F6B3C2AF}" dt="2023-10-19T11:28:05.013" v="11"/>
          <ac:spMkLst>
            <pc:docMk/>
            <pc:sldMk cId="2548151110" sldId="417"/>
            <ac:spMk id="2" creationId="{19FA6CBD-B7D2-4674-B1C9-6848FA94C2F8}"/>
          </ac:spMkLst>
        </pc:spChg>
        <pc:spChg chg="add del mod">
          <ac:chgData name="Liz Rowley" userId="S::liz.rowley@rncm.ac.uk::c4c1adff-8c30-4c02-bfa4-1d2bd6e97392" providerId="AD" clId="Web-{E4770976-720A-D176-E6C8-D242F6B3C2AF}" dt="2023-10-19T11:28:07.294" v="12"/>
          <ac:spMkLst>
            <pc:docMk/>
            <pc:sldMk cId="2548151110" sldId="417"/>
            <ac:spMk id="5" creationId="{AF858D52-1AE3-5E7B-F244-9427D0885449}"/>
          </ac:spMkLst>
        </pc:spChg>
        <pc:spChg chg="add mod">
          <ac:chgData name="Liz Rowley" userId="S::liz.rowley@rncm.ac.uk::c4c1adff-8c30-4c02-bfa4-1d2bd6e97392" providerId="AD" clId="Web-{E4770976-720A-D176-E6C8-D242F6B3C2AF}" dt="2023-10-19T11:29:44.031" v="13"/>
          <ac:spMkLst>
            <pc:docMk/>
            <pc:sldMk cId="2548151110" sldId="417"/>
            <ac:spMk id="7" creationId="{5EA683BC-A374-6F24-3D01-2E486C82603E}"/>
          </ac:spMkLst>
        </pc:spChg>
        <pc:picChg chg="del">
          <ac:chgData name="Liz Rowley" userId="S::liz.rowley@rncm.ac.uk::c4c1adff-8c30-4c02-bfa4-1d2bd6e97392" providerId="AD" clId="Web-{E4770976-720A-D176-E6C8-D242F6B3C2AF}" dt="2023-10-19T11:29:44.031" v="13"/>
          <ac:picMkLst>
            <pc:docMk/>
            <pc:sldMk cId="2548151110" sldId="417"/>
            <ac:picMk id="4" creationId="{565404BE-4214-CB17-D478-556746B30FCC}"/>
          </ac:picMkLst>
        </pc:picChg>
      </pc:sldChg>
      <pc:sldChg chg="addSp delSp modSp mod setBg">
        <pc:chgData name="Liz Rowley" userId="S::liz.rowley@rncm.ac.uk::c4c1adff-8c30-4c02-bfa4-1d2bd6e97392" providerId="AD" clId="Web-{E4770976-720A-D176-E6C8-D242F6B3C2AF}" dt="2023-10-19T11:34:22.774" v="24"/>
        <pc:sldMkLst>
          <pc:docMk/>
          <pc:sldMk cId="4190643443" sldId="418"/>
        </pc:sldMkLst>
        <pc:spChg chg="del">
          <ac:chgData name="Liz Rowley" userId="S::liz.rowley@rncm.ac.uk::c4c1adff-8c30-4c02-bfa4-1d2bd6e97392" providerId="AD" clId="Web-{E4770976-720A-D176-E6C8-D242F6B3C2AF}" dt="2023-10-19T11:34:12.977" v="21"/>
          <ac:spMkLst>
            <pc:docMk/>
            <pc:sldMk cId="4190643443" sldId="418"/>
            <ac:spMk id="2" creationId="{331D4F66-2C28-BF55-7FCE-1463C0529E17}"/>
          </ac:spMkLst>
        </pc:spChg>
        <pc:spChg chg="del">
          <ac:chgData name="Liz Rowley" userId="S::liz.rowley@rncm.ac.uk::c4c1adff-8c30-4c02-bfa4-1d2bd6e97392" providerId="AD" clId="Web-{E4770976-720A-D176-E6C8-D242F6B3C2AF}" dt="2023-10-19T11:34:09.070" v="20"/>
          <ac:spMkLst>
            <pc:docMk/>
            <pc:sldMk cId="4190643443" sldId="418"/>
            <ac:spMk id="3" creationId="{DB49E327-5AF2-C976-92FD-9C61C8FEB1F0}"/>
          </ac:spMkLst>
        </pc:spChg>
        <pc:spChg chg="add del mod">
          <ac:chgData name="Liz Rowley" userId="S::liz.rowley@rncm.ac.uk::c4c1adff-8c30-4c02-bfa4-1d2bd6e97392" providerId="AD" clId="Web-{E4770976-720A-D176-E6C8-D242F6B3C2AF}" dt="2023-10-19T11:34:14.961" v="22"/>
          <ac:spMkLst>
            <pc:docMk/>
            <pc:sldMk cId="4190643443" sldId="418"/>
            <ac:spMk id="5" creationId="{07FDEA79-1223-B97B-3B36-BCCADD0872B4}"/>
          </ac:spMkLst>
        </pc:spChg>
        <pc:spChg chg="add">
          <ac:chgData name="Liz Rowley" userId="S::liz.rowley@rncm.ac.uk::c4c1adff-8c30-4c02-bfa4-1d2bd6e97392" providerId="AD" clId="Web-{E4770976-720A-D176-E6C8-D242F6B3C2AF}" dt="2023-10-19T11:34:22.774" v="24"/>
          <ac:spMkLst>
            <pc:docMk/>
            <pc:sldMk cId="4190643443" sldId="418"/>
            <ac:spMk id="11" creationId="{42A4FC2C-047E-45A5-965D-8E1E3BF09BC6}"/>
          </ac:spMkLst>
        </pc:spChg>
        <pc:picChg chg="add mod">
          <ac:chgData name="Liz Rowley" userId="S::liz.rowley@rncm.ac.uk::c4c1adff-8c30-4c02-bfa4-1d2bd6e97392" providerId="AD" clId="Web-{E4770976-720A-D176-E6C8-D242F6B3C2AF}" dt="2023-10-19T11:34:22.774" v="24"/>
          <ac:picMkLst>
            <pc:docMk/>
            <pc:sldMk cId="4190643443" sldId="418"/>
            <ac:picMk id="6" creationId="{0D17AB36-F1E6-67B8-EEC0-13564C3A06A3}"/>
          </ac:picMkLst>
        </pc:picChg>
      </pc:sldChg>
      <pc:sldChg chg="addSp delSp modSp mod setBg">
        <pc:chgData name="Liz Rowley" userId="S::liz.rowley@rncm.ac.uk::c4c1adff-8c30-4c02-bfa4-1d2bd6e97392" providerId="AD" clId="Web-{E4770976-720A-D176-E6C8-D242F6B3C2AF}" dt="2023-10-19T11:39:00.360" v="39"/>
        <pc:sldMkLst>
          <pc:docMk/>
          <pc:sldMk cId="3547189374" sldId="419"/>
        </pc:sldMkLst>
        <pc:spChg chg="add del">
          <ac:chgData name="Liz Rowley" userId="S::liz.rowley@rncm.ac.uk::c4c1adff-8c30-4c02-bfa4-1d2bd6e97392" providerId="AD" clId="Web-{E4770976-720A-D176-E6C8-D242F6B3C2AF}" dt="2023-10-19T11:36:21.637" v="30"/>
          <ac:spMkLst>
            <pc:docMk/>
            <pc:sldMk cId="3547189374" sldId="419"/>
            <ac:spMk id="2" creationId="{18FF07CD-72E1-9961-A897-6067AAFC8F30}"/>
          </ac:spMkLst>
        </pc:spChg>
        <pc:spChg chg="del">
          <ac:chgData name="Liz Rowley" userId="S::liz.rowley@rncm.ac.uk::c4c1adff-8c30-4c02-bfa4-1d2bd6e97392" providerId="AD" clId="Web-{E4770976-720A-D176-E6C8-D242F6B3C2AF}" dt="2023-10-19T11:34:38.321" v="25"/>
          <ac:spMkLst>
            <pc:docMk/>
            <pc:sldMk cId="3547189374" sldId="419"/>
            <ac:spMk id="3" creationId="{AE127637-38C8-610F-F99A-4BC25EDA58B3}"/>
          </ac:spMkLst>
        </pc:spChg>
        <pc:spChg chg="add del mod">
          <ac:chgData name="Liz Rowley" userId="S::liz.rowley@rncm.ac.uk::c4c1adff-8c30-4c02-bfa4-1d2bd6e97392" providerId="AD" clId="Web-{E4770976-720A-D176-E6C8-D242F6B3C2AF}" dt="2023-10-19T11:35:50.917" v="29"/>
          <ac:spMkLst>
            <pc:docMk/>
            <pc:sldMk cId="3547189374" sldId="419"/>
            <ac:spMk id="5" creationId="{C44502A8-989E-2A3F-96D5-6E26D16254C5}"/>
          </ac:spMkLst>
        </pc:spChg>
        <pc:spChg chg="add del mod ord">
          <ac:chgData name="Liz Rowley" userId="S::liz.rowley@rncm.ac.uk::c4c1adff-8c30-4c02-bfa4-1d2bd6e97392" providerId="AD" clId="Web-{E4770976-720A-D176-E6C8-D242F6B3C2AF}" dt="2023-10-19T11:36:42.481" v="34"/>
          <ac:spMkLst>
            <pc:docMk/>
            <pc:sldMk cId="3547189374" sldId="419"/>
            <ac:spMk id="7" creationId="{EF8768CB-661A-A617-9325-145177FC0B16}"/>
          </ac:spMkLst>
        </pc:spChg>
        <pc:spChg chg="add del">
          <ac:chgData name="Liz Rowley" userId="S::liz.rowley@rncm.ac.uk::c4c1adff-8c30-4c02-bfa4-1d2bd6e97392" providerId="AD" clId="Web-{E4770976-720A-D176-E6C8-D242F6B3C2AF}" dt="2023-10-19T11:36:39.450" v="33"/>
          <ac:spMkLst>
            <pc:docMk/>
            <pc:sldMk cId="3547189374" sldId="419"/>
            <ac:spMk id="13" creationId="{C56A0FDA-9157-2C6B-6549-4570BD71D9B9}"/>
          </ac:spMkLst>
        </pc:spChg>
        <pc:spChg chg="add">
          <ac:chgData name="Liz Rowley" userId="S::liz.rowley@rncm.ac.uk::c4c1adff-8c30-4c02-bfa4-1d2bd6e97392" providerId="AD" clId="Web-{E4770976-720A-D176-E6C8-D242F6B3C2AF}" dt="2023-10-19T11:39:00.360" v="39"/>
          <ac:spMkLst>
            <pc:docMk/>
            <pc:sldMk cId="3547189374" sldId="419"/>
            <ac:spMk id="14" creationId="{42A4FC2C-047E-45A5-965D-8E1E3BF09BC6}"/>
          </ac:spMkLst>
        </pc:spChg>
        <pc:grpChg chg="add del">
          <ac:chgData name="Liz Rowley" userId="S::liz.rowley@rncm.ac.uk::c4c1adff-8c30-4c02-bfa4-1d2bd6e97392" providerId="AD" clId="Web-{E4770976-720A-D176-E6C8-D242F6B3C2AF}" dt="2023-10-19T11:36:39.450" v="33"/>
          <ac:grpSpMkLst>
            <pc:docMk/>
            <pc:sldMk cId="3547189374" sldId="419"/>
            <ac:grpSpMk id="15" creationId="{96A3C8CE-26B9-D061-59D9-B73267F581F9}"/>
          </ac:grpSpMkLst>
        </pc:grpChg>
        <pc:picChg chg="add del mod">
          <ac:chgData name="Liz Rowley" userId="S::liz.rowley@rncm.ac.uk::c4c1adff-8c30-4c02-bfa4-1d2bd6e97392" providerId="AD" clId="Web-{E4770976-720A-D176-E6C8-D242F6B3C2AF}" dt="2023-10-19T11:38:50.141" v="37"/>
          <ac:picMkLst>
            <pc:docMk/>
            <pc:sldMk cId="3547189374" sldId="419"/>
            <ac:picMk id="8" creationId="{15E5513F-42C8-44AF-B3E2-4CB1646D50C6}"/>
          </ac:picMkLst>
        </pc:picChg>
        <pc:picChg chg="add mod">
          <ac:chgData name="Liz Rowley" userId="S::liz.rowley@rncm.ac.uk::c4c1adff-8c30-4c02-bfa4-1d2bd6e97392" providerId="AD" clId="Web-{E4770976-720A-D176-E6C8-D242F6B3C2AF}" dt="2023-10-19T11:39:00.360" v="39"/>
          <ac:picMkLst>
            <pc:docMk/>
            <pc:sldMk cId="3547189374" sldId="419"/>
            <ac:picMk id="9" creationId="{6F2A51DB-E3CF-C0CF-5FAD-BBF2CEB7C9A0}"/>
          </ac:picMkLst>
        </pc:picChg>
      </pc:sldChg>
      <pc:sldChg chg="addSp delSp modSp">
        <pc:chgData name="Liz Rowley" userId="S::liz.rowley@rncm.ac.uk::c4c1adff-8c30-4c02-bfa4-1d2bd6e97392" providerId="AD" clId="Web-{E4770976-720A-D176-E6C8-D242F6B3C2AF}" dt="2023-10-19T12:57:26.729" v="181"/>
        <pc:sldMkLst>
          <pc:docMk/>
          <pc:sldMk cId="1286910560" sldId="420"/>
        </pc:sldMkLst>
        <pc:spChg chg="del mod">
          <ac:chgData name="Liz Rowley" userId="S::liz.rowley@rncm.ac.uk::c4c1adff-8c30-4c02-bfa4-1d2bd6e97392" providerId="AD" clId="Web-{E4770976-720A-D176-E6C8-D242F6B3C2AF}" dt="2023-10-19T12:57:26.729" v="181"/>
          <ac:spMkLst>
            <pc:docMk/>
            <pc:sldMk cId="1286910560" sldId="420"/>
            <ac:spMk id="3" creationId="{E1E16828-043A-AD3E-935E-550A84A8A3C5}"/>
          </ac:spMkLst>
        </pc:spChg>
        <pc:spChg chg="add mod">
          <ac:chgData name="Liz Rowley" userId="S::liz.rowley@rncm.ac.uk::c4c1adff-8c30-4c02-bfa4-1d2bd6e97392" providerId="AD" clId="Web-{E4770976-720A-D176-E6C8-D242F6B3C2AF}" dt="2023-10-19T12:57:26.729" v="181"/>
          <ac:spMkLst>
            <pc:docMk/>
            <pc:sldMk cId="1286910560" sldId="420"/>
            <ac:spMk id="4" creationId="{10FC9DFC-A625-0BF1-1EED-3A1948A99C27}"/>
          </ac:spMkLst>
        </pc:spChg>
        <pc:grpChg chg="del mod">
          <ac:chgData name="Liz Rowley" userId="S::liz.rowley@rncm.ac.uk::c4c1adff-8c30-4c02-bfa4-1d2bd6e97392" providerId="AD" clId="Web-{E4770976-720A-D176-E6C8-D242F6B3C2AF}" dt="2023-10-19T12:57:24.276" v="180"/>
          <ac:grpSpMkLst>
            <pc:docMk/>
            <pc:sldMk cId="1286910560" sldId="420"/>
            <ac:grpSpMk id="5" creationId="{4700FA46-70B0-1810-5CFB-9FC29D01483F}"/>
          </ac:grpSpMkLst>
        </pc:grpChg>
      </pc:sldChg>
      <pc:sldChg chg="add del">
        <pc:chgData name="Liz Rowley" userId="S::liz.rowley@rncm.ac.uk::c4c1adff-8c30-4c02-bfa4-1d2bd6e97392" providerId="AD" clId="Web-{E4770976-720A-D176-E6C8-D242F6B3C2AF}" dt="2023-10-19T11:53:21.650" v="55"/>
        <pc:sldMkLst>
          <pc:docMk/>
          <pc:sldMk cId="2042434494" sldId="424"/>
        </pc:sldMkLst>
      </pc:sldChg>
      <pc:sldChg chg="addSp delSp del">
        <pc:chgData name="Liz Rowley" userId="S::liz.rowley@rncm.ac.uk::c4c1adff-8c30-4c02-bfa4-1d2bd6e97392" providerId="AD" clId="Web-{E4770976-720A-D176-E6C8-D242F6B3C2AF}" dt="2023-10-19T12:35:30.441" v="140"/>
        <pc:sldMkLst>
          <pc:docMk/>
          <pc:sldMk cId="3284249133" sldId="425"/>
        </pc:sldMkLst>
        <pc:picChg chg="add del">
          <ac:chgData name="Liz Rowley" userId="S::liz.rowley@rncm.ac.uk::c4c1adff-8c30-4c02-bfa4-1d2bd6e97392" providerId="AD" clId="Web-{E4770976-720A-D176-E6C8-D242F6B3C2AF}" dt="2023-10-19T12:34:30.283" v="132"/>
          <ac:picMkLst>
            <pc:docMk/>
            <pc:sldMk cId="3284249133" sldId="425"/>
            <ac:picMk id="5" creationId="{AD98FBC7-11D6-25D5-31BB-86CB6624C92A}"/>
          </ac:picMkLst>
        </pc:picChg>
      </pc:sldChg>
      <pc:sldChg chg="addSp delSp modSp del">
        <pc:chgData name="Liz Rowley" userId="S::liz.rowley@rncm.ac.uk::c4c1adff-8c30-4c02-bfa4-1d2bd6e97392" providerId="AD" clId="Web-{E4770976-720A-D176-E6C8-D242F6B3C2AF}" dt="2023-10-19T11:26:06.916" v="8"/>
        <pc:sldMkLst>
          <pc:docMk/>
          <pc:sldMk cId="1751736711" sldId="426"/>
        </pc:sldMkLst>
        <pc:spChg chg="del">
          <ac:chgData name="Liz Rowley" userId="S::liz.rowley@rncm.ac.uk::c4c1adff-8c30-4c02-bfa4-1d2bd6e97392" providerId="AD" clId="Web-{E4770976-720A-D176-E6C8-D242F6B3C2AF}" dt="2023-10-19T11:25:54.728" v="4"/>
          <ac:spMkLst>
            <pc:docMk/>
            <pc:sldMk cId="1751736711" sldId="426"/>
            <ac:spMk id="2" creationId="{D15433A7-EB20-6733-6349-AF77E7C88EA7}"/>
          </ac:spMkLst>
        </pc:spChg>
        <pc:spChg chg="add del mod">
          <ac:chgData name="Liz Rowley" userId="S::liz.rowley@rncm.ac.uk::c4c1adff-8c30-4c02-bfa4-1d2bd6e97392" providerId="AD" clId="Web-{E4770976-720A-D176-E6C8-D242F6B3C2AF}" dt="2023-10-19T11:25:56.869" v="6"/>
          <ac:spMkLst>
            <pc:docMk/>
            <pc:sldMk cId="1751736711" sldId="426"/>
            <ac:spMk id="4" creationId="{3929F961-CECC-A762-2595-08BB9625BE18}"/>
          </ac:spMkLst>
        </pc:spChg>
        <pc:spChg chg="del">
          <ac:chgData name="Liz Rowley" userId="S::liz.rowley@rncm.ac.uk::c4c1adff-8c30-4c02-bfa4-1d2bd6e97392" providerId="AD" clId="Web-{E4770976-720A-D176-E6C8-D242F6B3C2AF}" dt="2023-10-19T11:25:52.634" v="3"/>
          <ac:spMkLst>
            <pc:docMk/>
            <pc:sldMk cId="1751736711" sldId="426"/>
            <ac:spMk id="35" creationId="{7F0C7F09-8A47-DAD5-61DD-848ACB61DD8A}"/>
          </ac:spMkLst>
        </pc:spChg>
        <pc:picChg chg="del mod">
          <ac:chgData name="Liz Rowley" userId="S::liz.rowley@rncm.ac.uk::c4c1adff-8c30-4c02-bfa4-1d2bd6e97392" providerId="AD" clId="Web-{E4770976-720A-D176-E6C8-D242F6B3C2AF}" dt="2023-10-19T11:25:55.119" v="5"/>
          <ac:picMkLst>
            <pc:docMk/>
            <pc:sldMk cId="1751736711" sldId="426"/>
            <ac:picMk id="5" creationId="{E3F46447-F0DB-0F2A-B1A4-254AE1D6E539}"/>
          </ac:picMkLst>
        </pc:picChg>
      </pc:sldChg>
      <pc:sldChg chg="addSp delSp modSp">
        <pc:chgData name="Liz Rowley" userId="S::liz.rowley@rncm.ac.uk::c4c1adff-8c30-4c02-bfa4-1d2bd6e97392" providerId="AD" clId="Web-{E4770976-720A-D176-E6C8-D242F6B3C2AF}" dt="2023-10-19T12:38:04.821" v="147" actId="14100"/>
        <pc:sldMkLst>
          <pc:docMk/>
          <pc:sldMk cId="1729546992" sldId="428"/>
        </pc:sldMkLst>
        <pc:spChg chg="del">
          <ac:chgData name="Liz Rowley" userId="S::liz.rowley@rncm.ac.uk::c4c1adff-8c30-4c02-bfa4-1d2bd6e97392" providerId="AD" clId="Web-{E4770976-720A-D176-E6C8-D242F6B3C2AF}" dt="2023-10-19T12:37:48.617" v="143"/>
          <ac:spMkLst>
            <pc:docMk/>
            <pc:sldMk cId="1729546992" sldId="428"/>
            <ac:spMk id="2" creationId="{4737D2D9-FFB9-57D8-A519-CA0EF590C778}"/>
          </ac:spMkLst>
        </pc:spChg>
        <pc:spChg chg="del">
          <ac:chgData name="Liz Rowley" userId="S::liz.rowley@rncm.ac.uk::c4c1adff-8c30-4c02-bfa4-1d2bd6e97392" providerId="AD" clId="Web-{E4770976-720A-D176-E6C8-D242F6B3C2AF}" dt="2023-10-19T12:37:45.727" v="142"/>
          <ac:spMkLst>
            <pc:docMk/>
            <pc:sldMk cId="1729546992" sldId="428"/>
            <ac:spMk id="3" creationId="{30D859B9-3CDA-E56A-3E9E-42225EE2222A}"/>
          </ac:spMkLst>
        </pc:spChg>
        <pc:spChg chg="add del mod">
          <ac:chgData name="Liz Rowley" userId="S::liz.rowley@rncm.ac.uk::c4c1adff-8c30-4c02-bfa4-1d2bd6e97392" providerId="AD" clId="Web-{E4770976-720A-D176-E6C8-D242F6B3C2AF}" dt="2023-10-19T12:37:51.211" v="144"/>
          <ac:spMkLst>
            <pc:docMk/>
            <pc:sldMk cId="1729546992" sldId="428"/>
            <ac:spMk id="5" creationId="{E5978E8A-B8D9-ED11-A2E1-DED6F544EA85}"/>
          </ac:spMkLst>
        </pc:spChg>
        <pc:picChg chg="add mod">
          <ac:chgData name="Liz Rowley" userId="S::liz.rowley@rncm.ac.uk::c4c1adff-8c30-4c02-bfa4-1d2bd6e97392" providerId="AD" clId="Web-{E4770976-720A-D176-E6C8-D242F6B3C2AF}" dt="2023-10-19T12:38:04.821" v="147" actId="14100"/>
          <ac:picMkLst>
            <pc:docMk/>
            <pc:sldMk cId="1729546992" sldId="428"/>
            <ac:picMk id="6" creationId="{511B274F-53AF-0347-93DE-AC8CF2DF7A3E}"/>
          </ac:picMkLst>
        </pc:picChg>
      </pc:sldChg>
      <pc:sldChg chg="addSp delSp modSp">
        <pc:chgData name="Liz Rowley" userId="S::liz.rowley@rncm.ac.uk::c4c1adff-8c30-4c02-bfa4-1d2bd6e97392" providerId="AD" clId="Web-{E4770976-720A-D176-E6C8-D242F6B3C2AF}" dt="2023-10-19T12:47:14.915" v="167" actId="14100"/>
        <pc:sldMkLst>
          <pc:docMk/>
          <pc:sldMk cId="354125357" sldId="430"/>
        </pc:sldMkLst>
        <pc:spChg chg="del mod">
          <ac:chgData name="Liz Rowley" userId="S::liz.rowley@rncm.ac.uk::c4c1adff-8c30-4c02-bfa4-1d2bd6e97392" providerId="AD" clId="Web-{E4770976-720A-D176-E6C8-D242F6B3C2AF}" dt="2023-10-19T12:46:59.633" v="163"/>
          <ac:spMkLst>
            <pc:docMk/>
            <pc:sldMk cId="354125357" sldId="430"/>
            <ac:spMk id="2" creationId="{C9AD1BC5-C3A7-BB7C-27ED-AD04E82FCAF0}"/>
          </ac:spMkLst>
        </pc:spChg>
        <pc:spChg chg="del">
          <ac:chgData name="Liz Rowley" userId="S::liz.rowley@rncm.ac.uk::c4c1adff-8c30-4c02-bfa4-1d2bd6e97392" providerId="AD" clId="Web-{E4770976-720A-D176-E6C8-D242F6B3C2AF}" dt="2023-10-19T12:47:02.743" v="164"/>
          <ac:spMkLst>
            <pc:docMk/>
            <pc:sldMk cId="354125357" sldId="430"/>
            <ac:spMk id="3" creationId="{CD819AEB-1EC8-FAEE-7D1E-397EEABD8C67}"/>
          </ac:spMkLst>
        </pc:spChg>
        <pc:picChg chg="add mod">
          <ac:chgData name="Liz Rowley" userId="S::liz.rowley@rncm.ac.uk::c4c1adff-8c30-4c02-bfa4-1d2bd6e97392" providerId="AD" clId="Web-{E4770976-720A-D176-E6C8-D242F6B3C2AF}" dt="2023-10-19T12:47:14.915" v="167" actId="14100"/>
          <ac:picMkLst>
            <pc:docMk/>
            <pc:sldMk cId="354125357" sldId="430"/>
            <ac:picMk id="4" creationId="{6898ED7D-D2D6-0FBF-DFE5-F764300C7F17}"/>
          </ac:picMkLst>
        </pc:picChg>
      </pc:sldChg>
      <pc:sldChg chg="addSp delSp modSp mod modClrScheme delDesignElem chgLayout">
        <pc:chgData name="Liz Rowley" userId="S::liz.rowley@rncm.ac.uk::c4c1adff-8c30-4c02-bfa4-1d2bd6e97392" providerId="AD" clId="Web-{E4770976-720A-D176-E6C8-D242F6B3C2AF}" dt="2023-10-19T12:49:54.888" v="179" actId="14100"/>
        <pc:sldMkLst>
          <pc:docMk/>
          <pc:sldMk cId="3268353775" sldId="431"/>
        </pc:sldMkLst>
        <pc:spChg chg="del mod">
          <ac:chgData name="Liz Rowley" userId="S::liz.rowley@rncm.ac.uk::c4c1adff-8c30-4c02-bfa4-1d2bd6e97392" providerId="AD" clId="Web-{E4770976-720A-D176-E6C8-D242F6B3C2AF}" dt="2023-10-19T12:48:59.746" v="170"/>
          <ac:spMkLst>
            <pc:docMk/>
            <pc:sldMk cId="3268353775" sldId="431"/>
            <ac:spMk id="2" creationId="{366D1411-DB34-DA4C-B315-514986E33B55}"/>
          </ac:spMkLst>
        </pc:spChg>
        <pc:spChg chg="add del mod">
          <ac:chgData name="Liz Rowley" userId="S::liz.rowley@rncm.ac.uk::c4c1adff-8c30-4c02-bfa4-1d2bd6e97392" providerId="AD" clId="Web-{E4770976-720A-D176-E6C8-D242F6B3C2AF}" dt="2023-10-19T12:49:08.605" v="172"/>
          <ac:spMkLst>
            <pc:docMk/>
            <pc:sldMk cId="3268353775" sldId="431"/>
            <ac:spMk id="4" creationId="{6F4C3C19-5110-87AD-73A4-147B1992D642}"/>
          </ac:spMkLst>
        </pc:spChg>
        <pc:spChg chg="del">
          <ac:chgData name="Liz Rowley" userId="S::liz.rowley@rncm.ac.uk::c4c1adff-8c30-4c02-bfa4-1d2bd6e97392" providerId="AD" clId="Web-{E4770976-720A-D176-E6C8-D242F6B3C2AF}" dt="2023-10-19T12:49:08.605" v="172"/>
          <ac:spMkLst>
            <pc:docMk/>
            <pc:sldMk cId="3268353775" sldId="431"/>
            <ac:spMk id="16" creationId="{D0300FD3-5AF1-6305-15FA-9078072672E2}"/>
          </ac:spMkLst>
        </pc:spChg>
        <pc:spChg chg="del">
          <ac:chgData name="Liz Rowley" userId="S::liz.rowley@rncm.ac.uk::c4c1adff-8c30-4c02-bfa4-1d2bd6e97392" providerId="AD" clId="Web-{E4770976-720A-D176-E6C8-D242F6B3C2AF}" dt="2023-10-19T12:49:08.605" v="172"/>
          <ac:spMkLst>
            <pc:docMk/>
            <pc:sldMk cId="3268353775" sldId="431"/>
            <ac:spMk id="17" creationId="{9F7D5CDA-D291-4307-BF55-1381FED29634}"/>
          </ac:spMkLst>
        </pc:spChg>
        <pc:spChg chg="del">
          <ac:chgData name="Liz Rowley" userId="S::liz.rowley@rncm.ac.uk::c4c1adff-8c30-4c02-bfa4-1d2bd6e97392" providerId="AD" clId="Web-{E4770976-720A-D176-E6C8-D242F6B3C2AF}" dt="2023-10-19T12:49:08.605" v="172"/>
          <ac:spMkLst>
            <pc:docMk/>
            <pc:sldMk cId="3268353775" sldId="431"/>
            <ac:spMk id="18" creationId="{59B296B9-C5A5-4E4F-9B60-C907B5F1466C}"/>
          </ac:spMkLst>
        </pc:spChg>
        <pc:spChg chg="del">
          <ac:chgData name="Liz Rowley" userId="S::liz.rowley@rncm.ac.uk::c4c1adff-8c30-4c02-bfa4-1d2bd6e97392" providerId="AD" clId="Web-{E4770976-720A-D176-E6C8-D242F6B3C2AF}" dt="2023-10-19T12:48:56.152" v="168"/>
          <ac:spMkLst>
            <pc:docMk/>
            <pc:sldMk cId="3268353775" sldId="431"/>
            <ac:spMk id="19" creationId="{DCE42363-B081-4766-EB5E-6B7AE51EEB9F}"/>
          </ac:spMkLst>
        </pc:spChg>
        <pc:picChg chg="del">
          <ac:chgData name="Liz Rowley" userId="S::liz.rowley@rncm.ac.uk::c4c1adff-8c30-4c02-bfa4-1d2bd6e97392" providerId="AD" clId="Web-{E4770976-720A-D176-E6C8-D242F6B3C2AF}" dt="2023-10-19T12:49:00.605" v="171"/>
          <ac:picMkLst>
            <pc:docMk/>
            <pc:sldMk cId="3268353775" sldId="431"/>
            <ac:picMk id="5" creationId="{E777F3B9-ADB7-6DCC-4CD3-34EA11140B18}"/>
          </ac:picMkLst>
        </pc:picChg>
        <pc:picChg chg="add del mod">
          <ac:chgData name="Liz Rowley" userId="S::liz.rowley@rncm.ac.uk::c4c1adff-8c30-4c02-bfa4-1d2bd6e97392" providerId="AD" clId="Web-{E4770976-720A-D176-E6C8-D242F6B3C2AF}" dt="2023-10-19T12:49:42.653" v="176"/>
          <ac:picMkLst>
            <pc:docMk/>
            <pc:sldMk cId="3268353775" sldId="431"/>
            <ac:picMk id="6" creationId="{18384603-829F-CDA7-B30F-7F904ECA15E3}"/>
          </ac:picMkLst>
        </pc:picChg>
        <pc:picChg chg="add mod">
          <ac:chgData name="Liz Rowley" userId="S::liz.rowley@rncm.ac.uk::c4c1adff-8c30-4c02-bfa4-1d2bd6e97392" providerId="AD" clId="Web-{E4770976-720A-D176-E6C8-D242F6B3C2AF}" dt="2023-10-19T12:49:54.888" v="179" actId="14100"/>
          <ac:picMkLst>
            <pc:docMk/>
            <pc:sldMk cId="3268353775" sldId="431"/>
            <ac:picMk id="7" creationId="{18D6000C-9371-A81D-5AC0-BE0A9A8A9CAF}"/>
          </ac:picMkLst>
        </pc:picChg>
      </pc:sldChg>
      <pc:sldChg chg="addSp delSp modSp del delAnim">
        <pc:chgData name="Liz Rowley" userId="S::liz.rowley@rncm.ac.uk::c4c1adff-8c30-4c02-bfa4-1d2bd6e97392" providerId="AD" clId="Web-{E4770976-720A-D176-E6C8-D242F6B3C2AF}" dt="2023-10-19T12:21:26.027" v="103"/>
        <pc:sldMkLst>
          <pc:docMk/>
          <pc:sldMk cId="2862118501" sldId="432"/>
        </pc:sldMkLst>
        <pc:spChg chg="del">
          <ac:chgData name="Liz Rowley" userId="S::liz.rowley@rncm.ac.uk::c4c1adff-8c30-4c02-bfa4-1d2bd6e97392" providerId="AD" clId="Web-{E4770976-720A-D176-E6C8-D242F6B3C2AF}" dt="2023-10-19T12:21:00.463" v="96"/>
          <ac:spMkLst>
            <pc:docMk/>
            <pc:sldMk cId="2862118501" sldId="432"/>
            <ac:spMk id="2" creationId="{0193C77A-15E0-99D1-1311-ADFD3CE919E5}"/>
          </ac:spMkLst>
        </pc:spChg>
        <pc:spChg chg="add del mod">
          <ac:chgData name="Liz Rowley" userId="S::liz.rowley@rncm.ac.uk::c4c1adff-8c30-4c02-bfa4-1d2bd6e97392" providerId="AD" clId="Web-{E4770976-720A-D176-E6C8-D242F6B3C2AF}" dt="2023-10-19T12:21:02.401" v="98"/>
          <ac:spMkLst>
            <pc:docMk/>
            <pc:sldMk cId="2862118501" sldId="432"/>
            <ac:spMk id="4" creationId="{B7CC3D9F-4F58-74D8-6BE5-76092F7F3A74}"/>
          </ac:spMkLst>
        </pc:spChg>
        <pc:spChg chg="del">
          <ac:chgData name="Liz Rowley" userId="S::liz.rowley@rncm.ac.uk::c4c1adff-8c30-4c02-bfa4-1d2bd6e97392" providerId="AD" clId="Web-{E4770976-720A-D176-E6C8-D242F6B3C2AF}" dt="2023-10-19T11:42:41.132" v="43"/>
          <ac:spMkLst>
            <pc:docMk/>
            <pc:sldMk cId="2862118501" sldId="432"/>
            <ac:spMk id="7" creationId="{F976936F-3751-7775-1B55-4AA633F2E144}"/>
          </ac:spMkLst>
        </pc:spChg>
        <pc:picChg chg="del">
          <ac:chgData name="Liz Rowley" userId="S::liz.rowley@rncm.ac.uk::c4c1adff-8c30-4c02-bfa4-1d2bd6e97392" providerId="AD" clId="Web-{E4770976-720A-D176-E6C8-D242F6B3C2AF}" dt="2023-10-19T12:21:00.979" v="97"/>
          <ac:picMkLst>
            <pc:docMk/>
            <pc:sldMk cId="2862118501" sldId="432"/>
            <ac:picMk id="5" creationId="{1E6D0358-5DE3-D709-0454-655236686AF4}"/>
          </ac:picMkLst>
        </pc:picChg>
      </pc:sldChg>
      <pc:sldChg chg="addSp delSp modSp mod setBg">
        <pc:chgData name="Liz Rowley" userId="S::liz.rowley@rncm.ac.uk::c4c1adff-8c30-4c02-bfa4-1d2bd6e97392" providerId="AD" clId="Web-{E4770976-720A-D176-E6C8-D242F6B3C2AF}" dt="2023-10-19T12:10:25.430" v="82"/>
        <pc:sldMkLst>
          <pc:docMk/>
          <pc:sldMk cId="2792992309" sldId="434"/>
        </pc:sldMkLst>
        <pc:spChg chg="del">
          <ac:chgData name="Liz Rowley" userId="S::liz.rowley@rncm.ac.uk::c4c1adff-8c30-4c02-bfa4-1d2bd6e97392" providerId="AD" clId="Web-{E4770976-720A-D176-E6C8-D242F6B3C2AF}" dt="2023-10-19T12:09:57.007" v="79"/>
          <ac:spMkLst>
            <pc:docMk/>
            <pc:sldMk cId="2792992309" sldId="434"/>
            <ac:spMk id="2" creationId="{E7C75593-EC02-D88C-589F-E096383835BC}"/>
          </ac:spMkLst>
        </pc:spChg>
        <pc:spChg chg="del">
          <ac:chgData name="Liz Rowley" userId="S::liz.rowley@rncm.ac.uk::c4c1adff-8c30-4c02-bfa4-1d2bd6e97392" providerId="AD" clId="Web-{E4770976-720A-D176-E6C8-D242F6B3C2AF}" dt="2023-10-19T12:09:55.788" v="78"/>
          <ac:spMkLst>
            <pc:docMk/>
            <pc:sldMk cId="2792992309" sldId="434"/>
            <ac:spMk id="3" creationId="{EB9E8689-1735-9754-0DB8-F9E2AA1C834D}"/>
          </ac:spMkLst>
        </pc:spChg>
        <pc:spChg chg="add del mod">
          <ac:chgData name="Liz Rowley" userId="S::liz.rowley@rncm.ac.uk::c4c1adff-8c30-4c02-bfa4-1d2bd6e97392" providerId="AD" clId="Web-{E4770976-720A-D176-E6C8-D242F6B3C2AF}" dt="2023-10-19T12:09:59.710" v="80"/>
          <ac:spMkLst>
            <pc:docMk/>
            <pc:sldMk cId="2792992309" sldId="434"/>
            <ac:spMk id="5" creationId="{EC3E4075-C07E-1956-F0C4-668AFD411C0F}"/>
          </ac:spMkLst>
        </pc:spChg>
        <pc:spChg chg="add">
          <ac:chgData name="Liz Rowley" userId="S::liz.rowley@rncm.ac.uk::c4c1adff-8c30-4c02-bfa4-1d2bd6e97392" providerId="AD" clId="Web-{E4770976-720A-D176-E6C8-D242F6B3C2AF}" dt="2023-10-19T12:10:25.430" v="82"/>
          <ac:spMkLst>
            <pc:docMk/>
            <pc:sldMk cId="2792992309" sldId="434"/>
            <ac:spMk id="11" creationId="{42A4FC2C-047E-45A5-965D-8E1E3BF09BC6}"/>
          </ac:spMkLst>
        </pc:spChg>
        <pc:picChg chg="add mod">
          <ac:chgData name="Liz Rowley" userId="S::liz.rowley@rncm.ac.uk::c4c1adff-8c30-4c02-bfa4-1d2bd6e97392" providerId="AD" clId="Web-{E4770976-720A-D176-E6C8-D242F6B3C2AF}" dt="2023-10-19T12:10:25.430" v="82"/>
          <ac:picMkLst>
            <pc:docMk/>
            <pc:sldMk cId="2792992309" sldId="434"/>
            <ac:picMk id="6" creationId="{8FE16E54-AD60-6454-9EC0-DA9A07CC76F6}"/>
          </ac:picMkLst>
        </pc:picChg>
      </pc:sldChg>
      <pc:sldChg chg="addSp delSp modSp mod setBg">
        <pc:chgData name="Liz Rowley" userId="S::liz.rowley@rncm.ac.uk::c4c1adff-8c30-4c02-bfa4-1d2bd6e97392" providerId="AD" clId="Web-{E4770976-720A-D176-E6C8-D242F6B3C2AF}" dt="2023-10-19T12:05:29.968" v="77"/>
        <pc:sldMkLst>
          <pc:docMk/>
          <pc:sldMk cId="1637168369" sldId="436"/>
        </pc:sldMkLst>
        <pc:spChg chg="del">
          <ac:chgData name="Liz Rowley" userId="S::liz.rowley@rncm.ac.uk::c4c1adff-8c30-4c02-bfa4-1d2bd6e97392" providerId="AD" clId="Web-{E4770976-720A-D176-E6C8-D242F6B3C2AF}" dt="2023-10-19T12:03:51.918" v="75"/>
          <ac:spMkLst>
            <pc:docMk/>
            <pc:sldMk cId="1637168369" sldId="436"/>
            <ac:spMk id="2" creationId="{6CB465D2-5A18-E7BA-F023-14022F582559}"/>
          </ac:spMkLst>
        </pc:spChg>
        <pc:spChg chg="del">
          <ac:chgData name="Liz Rowley" userId="S::liz.rowley@rncm.ac.uk::c4c1adff-8c30-4c02-bfa4-1d2bd6e97392" providerId="AD" clId="Web-{E4770976-720A-D176-E6C8-D242F6B3C2AF}" dt="2023-10-19T12:03:50.481" v="74"/>
          <ac:spMkLst>
            <pc:docMk/>
            <pc:sldMk cId="1637168369" sldId="436"/>
            <ac:spMk id="3" creationId="{80D633FB-54A6-6A46-A348-1DF2BC07C247}"/>
          </ac:spMkLst>
        </pc:spChg>
        <pc:spChg chg="del">
          <ac:chgData name="Liz Rowley" userId="S::liz.rowley@rncm.ac.uk::c4c1adff-8c30-4c02-bfa4-1d2bd6e97392" providerId="AD" clId="Web-{E4770976-720A-D176-E6C8-D242F6B3C2AF}" dt="2023-10-19T12:03:47.356" v="72"/>
          <ac:spMkLst>
            <pc:docMk/>
            <pc:sldMk cId="1637168369" sldId="436"/>
            <ac:spMk id="5" creationId="{74CB7FF8-2F27-FB81-4BB0-61065839C356}"/>
          </ac:spMkLst>
        </pc:spChg>
        <pc:spChg chg="add">
          <ac:chgData name="Liz Rowley" userId="S::liz.rowley@rncm.ac.uk::c4c1adff-8c30-4c02-bfa4-1d2bd6e97392" providerId="AD" clId="Web-{E4770976-720A-D176-E6C8-D242F6B3C2AF}" dt="2023-10-19T12:05:29.968" v="77"/>
          <ac:spMkLst>
            <pc:docMk/>
            <pc:sldMk cId="1637168369" sldId="436"/>
            <ac:spMk id="11" creationId="{42A4FC2C-047E-45A5-965D-8E1E3BF09BC6}"/>
          </ac:spMkLst>
        </pc:spChg>
        <pc:picChg chg="del">
          <ac:chgData name="Liz Rowley" userId="S::liz.rowley@rncm.ac.uk::c4c1adff-8c30-4c02-bfa4-1d2bd6e97392" providerId="AD" clId="Web-{E4770976-720A-D176-E6C8-D242F6B3C2AF}" dt="2023-10-19T12:03:49.621" v="73"/>
          <ac:picMkLst>
            <pc:docMk/>
            <pc:sldMk cId="1637168369" sldId="436"/>
            <ac:picMk id="4" creationId="{00E9DAC7-61CE-BCD6-8EDA-711490FD9CDE}"/>
          </ac:picMkLst>
        </pc:picChg>
        <pc:picChg chg="add mod">
          <ac:chgData name="Liz Rowley" userId="S::liz.rowley@rncm.ac.uk::c4c1adff-8c30-4c02-bfa4-1d2bd6e97392" providerId="AD" clId="Web-{E4770976-720A-D176-E6C8-D242F6B3C2AF}" dt="2023-10-19T12:05:29.968" v="77"/>
          <ac:picMkLst>
            <pc:docMk/>
            <pc:sldMk cId="1637168369" sldId="436"/>
            <ac:picMk id="6" creationId="{41D4B849-38FA-A669-EE57-9DF09380F8E5}"/>
          </ac:picMkLst>
        </pc:picChg>
      </pc:sldChg>
      <pc:sldChg chg="addSp delSp modSp">
        <pc:chgData name="Liz Rowley" userId="S::liz.rowley@rncm.ac.uk::c4c1adff-8c30-4c02-bfa4-1d2bd6e97392" providerId="AD" clId="Web-{E4770976-720A-D176-E6C8-D242F6B3C2AF}" dt="2023-10-19T12:01:55.243" v="71"/>
        <pc:sldMkLst>
          <pc:docMk/>
          <pc:sldMk cId="333274320" sldId="437"/>
        </pc:sldMkLst>
        <pc:spChg chg="add del mod">
          <ac:chgData name="Liz Rowley" userId="S::liz.rowley@rncm.ac.uk::c4c1adff-8c30-4c02-bfa4-1d2bd6e97392" providerId="AD" clId="Web-{E4770976-720A-D176-E6C8-D242F6B3C2AF}" dt="2023-10-19T11:58:26.784" v="61"/>
          <ac:spMkLst>
            <pc:docMk/>
            <pc:sldMk cId="333274320" sldId="437"/>
            <ac:spMk id="3" creationId="{BA2E0F5A-6E10-8BB0-839D-4E0D4B10BAAE}"/>
          </ac:spMkLst>
        </pc:spChg>
        <pc:spChg chg="del mod ord">
          <ac:chgData name="Liz Rowley" userId="S::liz.rowley@rncm.ac.uk::c4c1adff-8c30-4c02-bfa4-1d2bd6e97392" providerId="AD" clId="Web-{E4770976-720A-D176-E6C8-D242F6B3C2AF}" dt="2023-10-19T11:58:56.457" v="67"/>
          <ac:spMkLst>
            <pc:docMk/>
            <pc:sldMk cId="333274320" sldId="437"/>
            <ac:spMk id="6" creationId="{4280FB90-7EDE-3812-6C31-A1474369DB4E}"/>
          </ac:spMkLst>
        </pc:spChg>
        <pc:spChg chg="add del">
          <ac:chgData name="Liz Rowley" userId="S::liz.rowley@rncm.ac.uk::c4c1adff-8c30-4c02-bfa4-1d2bd6e97392" providerId="AD" clId="Web-{E4770976-720A-D176-E6C8-D242F6B3C2AF}" dt="2023-10-19T11:58:59.582" v="68"/>
          <ac:spMkLst>
            <pc:docMk/>
            <pc:sldMk cId="333274320" sldId="437"/>
            <ac:spMk id="10" creationId="{42A4FC2C-047E-45A5-965D-8E1E3BF09BC6}"/>
          </ac:spMkLst>
        </pc:spChg>
        <pc:spChg chg="add del">
          <ac:chgData name="Liz Rowley" userId="S::liz.rowley@rncm.ac.uk::c4c1adff-8c30-4c02-bfa4-1d2bd6e97392" providerId="AD" clId="Web-{E4770976-720A-D176-E6C8-D242F6B3C2AF}" dt="2023-10-19T12:01:55.243" v="71"/>
          <ac:spMkLst>
            <pc:docMk/>
            <pc:sldMk cId="333274320" sldId="437"/>
            <ac:spMk id="12" creationId="{42A4FC2C-047E-45A5-965D-8E1E3BF09BC6}"/>
          </ac:spMkLst>
        </pc:spChg>
        <pc:spChg chg="add">
          <ac:chgData name="Liz Rowley" userId="S::liz.rowley@rncm.ac.uk::c4c1adff-8c30-4c02-bfa4-1d2bd6e97392" providerId="AD" clId="Web-{E4770976-720A-D176-E6C8-D242F6B3C2AF}" dt="2023-10-19T12:01:55.243" v="71"/>
          <ac:spMkLst>
            <pc:docMk/>
            <pc:sldMk cId="333274320" sldId="437"/>
            <ac:spMk id="14" creationId="{42A4FC2C-047E-45A5-965D-8E1E3BF09BC6}"/>
          </ac:spMkLst>
        </pc:spChg>
        <pc:spChg chg="add del">
          <ac:chgData name="Liz Rowley" userId="S::liz.rowley@rncm.ac.uk::c4c1adff-8c30-4c02-bfa4-1d2bd6e97392" providerId="AD" clId="Web-{E4770976-720A-D176-E6C8-D242F6B3C2AF}" dt="2023-10-19T11:58:43.847" v="64"/>
          <ac:spMkLst>
            <pc:docMk/>
            <pc:sldMk cId="333274320" sldId="437"/>
            <ac:spMk id="15" creationId="{C0A1ED06-4733-4020-9C60-81D4D801408D}"/>
          </ac:spMkLst>
        </pc:spChg>
        <pc:spChg chg="add del">
          <ac:chgData name="Liz Rowley" userId="S::liz.rowley@rncm.ac.uk::c4c1adff-8c30-4c02-bfa4-1d2bd6e97392" providerId="AD" clId="Web-{E4770976-720A-D176-E6C8-D242F6B3C2AF}" dt="2023-10-19T11:58:43.847" v="64"/>
          <ac:spMkLst>
            <pc:docMk/>
            <pc:sldMk cId="333274320" sldId="437"/>
            <ac:spMk id="17" creationId="{B0CA3509-3AF9-45FE-93ED-57BB5D5E8E07}"/>
          </ac:spMkLst>
        </pc:spChg>
        <pc:picChg chg="add del mod">
          <ac:chgData name="Liz Rowley" userId="S::liz.rowley@rncm.ac.uk::c4c1adff-8c30-4c02-bfa4-1d2bd6e97392" providerId="AD" clId="Web-{E4770976-720A-D176-E6C8-D242F6B3C2AF}" dt="2023-10-19T12:01:44.805" v="69"/>
          <ac:picMkLst>
            <pc:docMk/>
            <pc:sldMk cId="333274320" sldId="437"/>
            <ac:picMk id="4" creationId="{C668449D-9666-6E0B-F6A2-8B18623933AE}"/>
          </ac:picMkLst>
        </pc:picChg>
        <pc:picChg chg="del">
          <ac:chgData name="Liz Rowley" userId="S::liz.rowley@rncm.ac.uk::c4c1adff-8c30-4c02-bfa4-1d2bd6e97392" providerId="AD" clId="Web-{E4770976-720A-D176-E6C8-D242F6B3C2AF}" dt="2023-10-19T11:58:24.534" v="60"/>
          <ac:picMkLst>
            <pc:docMk/>
            <pc:sldMk cId="333274320" sldId="437"/>
            <ac:picMk id="5" creationId="{65D381AE-29F8-95AE-87F6-BD7D641E0911}"/>
          </ac:picMkLst>
        </pc:picChg>
        <pc:picChg chg="add mod">
          <ac:chgData name="Liz Rowley" userId="S::liz.rowley@rncm.ac.uk::c4c1adff-8c30-4c02-bfa4-1d2bd6e97392" providerId="AD" clId="Web-{E4770976-720A-D176-E6C8-D242F6B3C2AF}" dt="2023-10-19T12:01:55.243" v="71"/>
          <ac:picMkLst>
            <pc:docMk/>
            <pc:sldMk cId="333274320" sldId="437"/>
            <ac:picMk id="7" creationId="{F04FFA24-FD7A-2D0C-84DA-D80525CB8A4A}"/>
          </ac:picMkLst>
        </pc:picChg>
      </pc:sldChg>
      <pc:sldChg chg="addSp delSp modSp">
        <pc:chgData name="Liz Rowley" userId="S::liz.rowley@rncm.ac.uk::c4c1adff-8c30-4c02-bfa4-1d2bd6e97392" providerId="AD" clId="Web-{E4770976-720A-D176-E6C8-D242F6B3C2AF}" dt="2023-10-19T12:30:11.807" v="126" actId="14100"/>
        <pc:sldMkLst>
          <pc:docMk/>
          <pc:sldMk cId="151757937" sldId="438"/>
        </pc:sldMkLst>
        <pc:spChg chg="add del mod">
          <ac:chgData name="Liz Rowley" userId="S::liz.rowley@rncm.ac.uk::c4c1adff-8c30-4c02-bfa4-1d2bd6e97392" providerId="AD" clId="Web-{E4770976-720A-D176-E6C8-D242F6B3C2AF}" dt="2023-10-19T12:14:04.108" v="85"/>
          <ac:spMkLst>
            <pc:docMk/>
            <pc:sldMk cId="151757937" sldId="438"/>
            <ac:spMk id="3" creationId="{10309519-40A6-28D4-534B-979396AF12C8}"/>
          </ac:spMkLst>
        </pc:spChg>
        <pc:spChg chg="del">
          <ac:chgData name="Liz Rowley" userId="S::liz.rowley@rncm.ac.uk::c4c1adff-8c30-4c02-bfa4-1d2bd6e97392" providerId="AD" clId="Web-{E4770976-720A-D176-E6C8-D242F6B3C2AF}" dt="2023-10-19T12:15:00.203" v="89"/>
          <ac:spMkLst>
            <pc:docMk/>
            <pc:sldMk cId="151757937" sldId="438"/>
            <ac:spMk id="6" creationId="{8439CEFF-BD04-F782-C61E-BAFF205E05C3}"/>
          </ac:spMkLst>
        </pc:spChg>
        <pc:spChg chg="del">
          <ac:chgData name="Liz Rowley" userId="S::liz.rowley@rncm.ac.uk::c4c1adff-8c30-4c02-bfa4-1d2bd6e97392" providerId="AD" clId="Web-{E4770976-720A-D176-E6C8-D242F6B3C2AF}" dt="2023-10-19T12:15:03.281" v="90"/>
          <ac:spMkLst>
            <pc:docMk/>
            <pc:sldMk cId="151757937" sldId="438"/>
            <ac:spMk id="10" creationId="{42A4FC2C-047E-45A5-965D-8E1E3BF09BC6}"/>
          </ac:spMkLst>
        </pc:spChg>
        <pc:spChg chg="add">
          <ac:chgData name="Liz Rowley" userId="S::liz.rowley@rncm.ac.uk::c4c1adff-8c30-4c02-bfa4-1d2bd6e97392" providerId="AD" clId="Web-{E4770976-720A-D176-E6C8-D242F6B3C2AF}" dt="2023-10-19T12:15:03.281" v="90"/>
          <ac:spMkLst>
            <pc:docMk/>
            <pc:sldMk cId="151757937" sldId="438"/>
            <ac:spMk id="15" creationId="{42A4FC2C-047E-45A5-965D-8E1E3BF09BC6}"/>
          </ac:spMkLst>
        </pc:spChg>
        <pc:picChg chg="add del mod">
          <ac:chgData name="Liz Rowley" userId="S::liz.rowley@rncm.ac.uk::c4c1adff-8c30-4c02-bfa4-1d2bd6e97392" providerId="AD" clId="Web-{E4770976-720A-D176-E6C8-D242F6B3C2AF}" dt="2023-10-19T12:14:10.530" v="87"/>
          <ac:picMkLst>
            <pc:docMk/>
            <pc:sldMk cId="151757937" sldId="438"/>
            <ac:picMk id="4" creationId="{04C6F26F-3E0B-D280-4C40-0DACA2D44DC7}"/>
          </ac:picMkLst>
        </pc:picChg>
        <pc:picChg chg="del">
          <ac:chgData name="Liz Rowley" userId="S::liz.rowley@rncm.ac.uk::c4c1adff-8c30-4c02-bfa4-1d2bd6e97392" providerId="AD" clId="Web-{E4770976-720A-D176-E6C8-D242F6B3C2AF}" dt="2023-10-19T12:14:00.998" v="83"/>
          <ac:picMkLst>
            <pc:docMk/>
            <pc:sldMk cId="151757937" sldId="438"/>
            <ac:picMk id="5" creationId="{7E1F0190-4396-B324-E3A5-10F2C7AB4DAC}"/>
          </ac:picMkLst>
        </pc:picChg>
        <pc:picChg chg="add del mod">
          <ac:chgData name="Liz Rowley" userId="S::liz.rowley@rncm.ac.uk::c4c1adff-8c30-4c02-bfa4-1d2bd6e97392" providerId="AD" clId="Web-{E4770976-720A-D176-E6C8-D242F6B3C2AF}" dt="2023-10-19T12:29:13.696" v="119"/>
          <ac:picMkLst>
            <pc:docMk/>
            <pc:sldMk cId="151757937" sldId="438"/>
            <ac:picMk id="7" creationId="{614C0825-604F-CB85-8B1B-D7EAE198FE43}"/>
          </ac:picMkLst>
        </pc:picChg>
        <pc:picChg chg="add del mod">
          <ac:chgData name="Liz Rowley" userId="S::liz.rowley@rncm.ac.uk::c4c1adff-8c30-4c02-bfa4-1d2bd6e97392" providerId="AD" clId="Web-{E4770976-720A-D176-E6C8-D242F6B3C2AF}" dt="2023-10-19T12:29:57.135" v="123"/>
          <ac:picMkLst>
            <pc:docMk/>
            <pc:sldMk cId="151757937" sldId="438"/>
            <ac:picMk id="8" creationId="{D8B6B5ED-D143-3764-3B05-AD7801DF2D46}"/>
          </ac:picMkLst>
        </pc:picChg>
        <pc:picChg chg="add mod">
          <ac:chgData name="Liz Rowley" userId="S::liz.rowley@rncm.ac.uk::c4c1adff-8c30-4c02-bfa4-1d2bd6e97392" providerId="AD" clId="Web-{E4770976-720A-D176-E6C8-D242F6B3C2AF}" dt="2023-10-19T12:30:11.807" v="126" actId="14100"/>
          <ac:picMkLst>
            <pc:docMk/>
            <pc:sldMk cId="151757937" sldId="438"/>
            <ac:picMk id="9" creationId="{3A704B20-9448-8FB0-4356-BB9CDAA31DE8}"/>
          </ac:picMkLst>
        </pc:picChg>
      </pc:sldChg>
      <pc:sldChg chg="addSp delSp modSp">
        <pc:chgData name="Liz Rowley" userId="S::liz.rowley@rncm.ac.uk::c4c1adff-8c30-4c02-bfa4-1d2bd6e97392" providerId="AD" clId="Web-{E4770976-720A-D176-E6C8-D242F6B3C2AF}" dt="2023-10-19T12:35:48.254" v="141" actId="14100"/>
        <pc:sldMkLst>
          <pc:docMk/>
          <pc:sldMk cId="1358227888" sldId="439"/>
        </pc:sldMkLst>
        <pc:spChg chg="add del mod">
          <ac:chgData name="Liz Rowley" userId="S::liz.rowley@rncm.ac.uk::c4c1adff-8c30-4c02-bfa4-1d2bd6e97392" providerId="AD" clId="Web-{E4770976-720A-D176-E6C8-D242F6B3C2AF}" dt="2023-10-19T12:17:41.114" v="93"/>
          <ac:spMkLst>
            <pc:docMk/>
            <pc:sldMk cId="1358227888" sldId="439"/>
            <ac:spMk id="3" creationId="{9F716E87-3B80-ABC3-52C1-4551D17CC487}"/>
          </ac:spMkLst>
        </pc:spChg>
        <pc:spChg chg="del">
          <ac:chgData name="Liz Rowley" userId="S::liz.rowley@rncm.ac.uk::c4c1adff-8c30-4c02-bfa4-1d2bd6e97392" providerId="AD" clId="Web-{E4770976-720A-D176-E6C8-D242F6B3C2AF}" dt="2023-10-19T12:17:40.161" v="92"/>
          <ac:spMkLst>
            <pc:docMk/>
            <pc:sldMk cId="1358227888" sldId="439"/>
            <ac:spMk id="6" creationId="{A6FA8B22-D2E6-9964-8348-180460A734B0}"/>
          </ac:spMkLst>
        </pc:spChg>
        <pc:spChg chg="del">
          <ac:chgData name="Liz Rowley" userId="S::liz.rowley@rncm.ac.uk::c4c1adff-8c30-4c02-bfa4-1d2bd6e97392" providerId="AD" clId="Web-{E4770976-720A-D176-E6C8-D242F6B3C2AF}" dt="2023-10-19T12:17:49.661" v="95"/>
          <ac:spMkLst>
            <pc:docMk/>
            <pc:sldMk cId="1358227888" sldId="439"/>
            <ac:spMk id="10" creationId="{42A4FC2C-047E-45A5-965D-8E1E3BF09BC6}"/>
          </ac:spMkLst>
        </pc:spChg>
        <pc:spChg chg="add">
          <ac:chgData name="Liz Rowley" userId="S::liz.rowley@rncm.ac.uk::c4c1adff-8c30-4c02-bfa4-1d2bd6e97392" providerId="AD" clId="Web-{E4770976-720A-D176-E6C8-D242F6B3C2AF}" dt="2023-10-19T12:17:49.661" v="95"/>
          <ac:spMkLst>
            <pc:docMk/>
            <pc:sldMk cId="1358227888" sldId="439"/>
            <ac:spMk id="15" creationId="{42A4FC2C-047E-45A5-965D-8E1E3BF09BC6}"/>
          </ac:spMkLst>
        </pc:spChg>
        <pc:picChg chg="add del mod">
          <ac:chgData name="Liz Rowley" userId="S::liz.rowley@rncm.ac.uk::c4c1adff-8c30-4c02-bfa4-1d2bd6e97392" providerId="AD" clId="Web-{E4770976-720A-D176-E6C8-D242F6B3C2AF}" dt="2023-10-19T12:30:56.777" v="127"/>
          <ac:picMkLst>
            <pc:docMk/>
            <pc:sldMk cId="1358227888" sldId="439"/>
            <ac:picMk id="4" creationId="{B43212F2-013D-95A7-7EA2-8EDD66C6F948}"/>
          </ac:picMkLst>
        </pc:picChg>
        <pc:picChg chg="del">
          <ac:chgData name="Liz Rowley" userId="S::liz.rowley@rncm.ac.uk::c4c1adff-8c30-4c02-bfa4-1d2bd6e97392" providerId="AD" clId="Web-{E4770976-720A-D176-E6C8-D242F6B3C2AF}" dt="2023-10-19T12:17:38.348" v="91"/>
          <ac:picMkLst>
            <pc:docMk/>
            <pc:sldMk cId="1358227888" sldId="439"/>
            <ac:picMk id="5" creationId="{308921EC-E151-6DA5-54B5-4FB385A9438B}"/>
          </ac:picMkLst>
        </pc:picChg>
        <pc:picChg chg="add mod">
          <ac:chgData name="Liz Rowley" userId="S::liz.rowley@rncm.ac.uk::c4c1adff-8c30-4c02-bfa4-1d2bd6e97392" providerId="AD" clId="Web-{E4770976-720A-D176-E6C8-D242F6B3C2AF}" dt="2023-10-19T12:35:48.254" v="141" actId="14100"/>
          <ac:picMkLst>
            <pc:docMk/>
            <pc:sldMk cId="1358227888" sldId="439"/>
            <ac:picMk id="7" creationId="{BF2C305A-D875-F2FF-FC41-2437F8E76847}"/>
          </ac:picMkLst>
        </pc:picChg>
      </pc:sldChg>
      <pc:sldChg chg="addSp modSp new mod setBg">
        <pc:chgData name="Liz Rowley" userId="S::liz.rowley@rncm.ac.uk::c4c1adff-8c30-4c02-bfa4-1d2bd6e97392" providerId="AD" clId="Web-{E4770976-720A-D176-E6C8-D242F6B3C2AF}" dt="2023-10-19T11:26:19.338" v="10"/>
        <pc:sldMkLst>
          <pc:docMk/>
          <pc:sldMk cId="4287221138" sldId="440"/>
        </pc:sldMkLst>
        <pc:spChg chg="add">
          <ac:chgData name="Liz Rowley" userId="S::liz.rowley@rncm.ac.uk::c4c1adff-8c30-4c02-bfa4-1d2bd6e97392" providerId="AD" clId="Web-{E4770976-720A-D176-E6C8-D242F6B3C2AF}" dt="2023-10-19T11:26:19.338" v="10"/>
          <ac:spMkLst>
            <pc:docMk/>
            <pc:sldMk cId="4287221138" sldId="440"/>
            <ac:spMk id="7" creationId="{42A4FC2C-047E-45A5-965D-8E1E3BF09BC6}"/>
          </ac:spMkLst>
        </pc:spChg>
        <pc:picChg chg="add mod">
          <ac:chgData name="Liz Rowley" userId="S::liz.rowley@rncm.ac.uk::c4c1adff-8c30-4c02-bfa4-1d2bd6e97392" providerId="AD" clId="Web-{E4770976-720A-D176-E6C8-D242F6B3C2AF}" dt="2023-10-19T11:26:19.338" v="10"/>
          <ac:picMkLst>
            <pc:docMk/>
            <pc:sldMk cId="4287221138" sldId="440"/>
            <ac:picMk id="2" creationId="{A713374A-BCA5-AC3D-6AC9-2AC792107498}"/>
          </ac:picMkLst>
        </pc:picChg>
      </pc:sldChg>
      <pc:sldChg chg="addSp delSp modSp new mod setBg">
        <pc:chgData name="Liz Rowley" userId="S::liz.rowley@rncm.ac.uk::c4c1adff-8c30-4c02-bfa4-1d2bd6e97392" providerId="AD" clId="Web-{E4770976-720A-D176-E6C8-D242F6B3C2AF}" dt="2023-10-19T11:30:06.876" v="19"/>
        <pc:sldMkLst>
          <pc:docMk/>
          <pc:sldMk cId="3467876642" sldId="441"/>
        </pc:sldMkLst>
        <pc:spChg chg="del">
          <ac:chgData name="Liz Rowley" userId="S::liz.rowley@rncm.ac.uk::c4c1adff-8c30-4c02-bfa4-1d2bd6e97392" providerId="AD" clId="Web-{E4770976-720A-D176-E6C8-D242F6B3C2AF}" dt="2023-10-19T11:29:56.751" v="17"/>
          <ac:spMkLst>
            <pc:docMk/>
            <pc:sldMk cId="3467876642" sldId="441"/>
            <ac:spMk id="2" creationId="{E303FF5D-2390-A73D-0639-0FDE9C6AA795}"/>
          </ac:spMkLst>
        </pc:spChg>
        <pc:spChg chg="del">
          <ac:chgData name="Liz Rowley" userId="S::liz.rowley@rncm.ac.uk::c4c1adff-8c30-4c02-bfa4-1d2bd6e97392" providerId="AD" clId="Web-{E4770976-720A-D176-E6C8-D242F6B3C2AF}" dt="2023-10-19T11:29:55.954" v="16"/>
          <ac:spMkLst>
            <pc:docMk/>
            <pc:sldMk cId="3467876642" sldId="441"/>
            <ac:spMk id="3" creationId="{EA06F9D0-4EA1-7E46-EF62-57189D0A3AB6}"/>
          </ac:spMkLst>
        </pc:spChg>
        <pc:spChg chg="add">
          <ac:chgData name="Liz Rowley" userId="S::liz.rowley@rncm.ac.uk::c4c1adff-8c30-4c02-bfa4-1d2bd6e97392" providerId="AD" clId="Web-{E4770976-720A-D176-E6C8-D242F6B3C2AF}" dt="2023-10-19T11:30:06.876" v="19"/>
          <ac:spMkLst>
            <pc:docMk/>
            <pc:sldMk cId="3467876642" sldId="441"/>
            <ac:spMk id="9" creationId="{42A4FC2C-047E-45A5-965D-8E1E3BF09BC6}"/>
          </ac:spMkLst>
        </pc:spChg>
        <pc:picChg chg="add mod">
          <ac:chgData name="Liz Rowley" userId="S::liz.rowley@rncm.ac.uk::c4c1adff-8c30-4c02-bfa4-1d2bd6e97392" providerId="AD" clId="Web-{E4770976-720A-D176-E6C8-D242F6B3C2AF}" dt="2023-10-19T11:30:06.876" v="19"/>
          <ac:picMkLst>
            <pc:docMk/>
            <pc:sldMk cId="3467876642" sldId="441"/>
            <ac:picMk id="4" creationId="{A5A6A323-9B9D-9F0C-0589-CF569B92BF14}"/>
          </ac:picMkLst>
        </pc:picChg>
      </pc:sldChg>
      <pc:sldChg chg="addSp delSp modSp new mod setBg">
        <pc:chgData name="Liz Rowley" userId="S::liz.rowley@rncm.ac.uk::c4c1adff-8c30-4c02-bfa4-1d2bd6e97392" providerId="AD" clId="Web-{E4770976-720A-D176-E6C8-D242F6B3C2AF}" dt="2023-10-19T11:53:17.416" v="54"/>
        <pc:sldMkLst>
          <pc:docMk/>
          <pc:sldMk cId="1121811646" sldId="442"/>
        </pc:sldMkLst>
        <pc:spChg chg="del">
          <ac:chgData name="Liz Rowley" userId="S::liz.rowley@rncm.ac.uk::c4c1adff-8c30-4c02-bfa4-1d2bd6e97392" providerId="AD" clId="Web-{E4770976-720A-D176-E6C8-D242F6B3C2AF}" dt="2023-10-19T11:52:21.305" v="49"/>
          <ac:spMkLst>
            <pc:docMk/>
            <pc:sldMk cId="1121811646" sldId="442"/>
            <ac:spMk id="2" creationId="{E44D030A-C326-5DE9-515A-B7D48B21DF86}"/>
          </ac:spMkLst>
        </pc:spChg>
        <pc:spChg chg="del">
          <ac:chgData name="Liz Rowley" userId="S::liz.rowley@rncm.ac.uk::c4c1adff-8c30-4c02-bfa4-1d2bd6e97392" providerId="AD" clId="Web-{E4770976-720A-D176-E6C8-D242F6B3C2AF}" dt="2023-10-19T11:52:20.586" v="48"/>
          <ac:spMkLst>
            <pc:docMk/>
            <pc:sldMk cId="1121811646" sldId="442"/>
            <ac:spMk id="3" creationId="{71827FB4-8715-7C70-1C1E-A22A20F802B8}"/>
          </ac:spMkLst>
        </pc:spChg>
        <pc:spChg chg="add del">
          <ac:chgData name="Liz Rowley" userId="S::liz.rowley@rncm.ac.uk::c4c1adff-8c30-4c02-bfa4-1d2bd6e97392" providerId="AD" clId="Web-{E4770976-720A-D176-E6C8-D242F6B3C2AF}" dt="2023-10-19T11:53:17.416" v="54"/>
          <ac:spMkLst>
            <pc:docMk/>
            <pc:sldMk cId="1121811646" sldId="442"/>
            <ac:spMk id="9" creationId="{42A4FC2C-047E-45A5-965D-8E1E3BF09BC6}"/>
          </ac:spMkLst>
        </pc:spChg>
        <pc:spChg chg="add">
          <ac:chgData name="Liz Rowley" userId="S::liz.rowley@rncm.ac.uk::c4c1adff-8c30-4c02-bfa4-1d2bd6e97392" providerId="AD" clId="Web-{E4770976-720A-D176-E6C8-D242F6B3C2AF}" dt="2023-10-19T11:53:17.416" v="54"/>
          <ac:spMkLst>
            <pc:docMk/>
            <pc:sldMk cId="1121811646" sldId="442"/>
            <ac:spMk id="14" creationId="{42A4FC2C-047E-45A5-965D-8E1E3BF09BC6}"/>
          </ac:spMkLst>
        </pc:spChg>
        <pc:picChg chg="add del mod">
          <ac:chgData name="Liz Rowley" userId="S::liz.rowley@rncm.ac.uk::c4c1adff-8c30-4c02-bfa4-1d2bd6e97392" providerId="AD" clId="Web-{E4770976-720A-D176-E6C8-D242F6B3C2AF}" dt="2023-10-19T11:53:05.931" v="52"/>
          <ac:picMkLst>
            <pc:docMk/>
            <pc:sldMk cId="1121811646" sldId="442"/>
            <ac:picMk id="4" creationId="{6DE0DC8C-BF18-08E2-39FD-0A5C363AC9B4}"/>
          </ac:picMkLst>
        </pc:picChg>
        <pc:picChg chg="add mod">
          <ac:chgData name="Liz Rowley" userId="S::liz.rowley@rncm.ac.uk::c4c1adff-8c30-4c02-bfa4-1d2bd6e97392" providerId="AD" clId="Web-{E4770976-720A-D176-E6C8-D242F6B3C2AF}" dt="2023-10-19T11:53:17.416" v="54"/>
          <ac:picMkLst>
            <pc:docMk/>
            <pc:sldMk cId="1121811646" sldId="442"/>
            <ac:picMk id="5" creationId="{E401C4B1-DFED-F133-BB4F-E93882B36D00}"/>
          </ac:picMkLst>
        </pc:picChg>
      </pc:sldChg>
      <pc:sldChg chg="addSp delSp modSp new">
        <pc:chgData name="Liz Rowley" userId="S::liz.rowley@rncm.ac.uk::c4c1adff-8c30-4c02-bfa4-1d2bd6e97392" providerId="AD" clId="Web-{E4770976-720A-D176-E6C8-D242F6B3C2AF}" dt="2023-10-19T12:22:20.809" v="111" actId="14100"/>
        <pc:sldMkLst>
          <pc:docMk/>
          <pc:sldMk cId="4067873132" sldId="443"/>
        </pc:sldMkLst>
        <pc:spChg chg="del">
          <ac:chgData name="Liz Rowley" userId="S::liz.rowley@rncm.ac.uk::c4c1adff-8c30-4c02-bfa4-1d2bd6e97392" providerId="AD" clId="Web-{E4770976-720A-D176-E6C8-D242F6B3C2AF}" dt="2023-10-19T12:21:10.432" v="101"/>
          <ac:spMkLst>
            <pc:docMk/>
            <pc:sldMk cId="4067873132" sldId="443"/>
            <ac:spMk id="2" creationId="{D0C311D1-642A-16C9-5480-B53560BF955F}"/>
          </ac:spMkLst>
        </pc:spChg>
        <pc:spChg chg="del">
          <ac:chgData name="Liz Rowley" userId="S::liz.rowley@rncm.ac.uk::c4c1adff-8c30-4c02-bfa4-1d2bd6e97392" providerId="AD" clId="Web-{E4770976-720A-D176-E6C8-D242F6B3C2AF}" dt="2023-10-19T12:21:09.339" v="100"/>
          <ac:spMkLst>
            <pc:docMk/>
            <pc:sldMk cId="4067873132" sldId="443"/>
            <ac:spMk id="3" creationId="{A72AEB29-356F-E6F9-E72F-05C8B5487D13}"/>
          </ac:spMkLst>
        </pc:spChg>
        <pc:picChg chg="add del mod">
          <ac:chgData name="Liz Rowley" userId="S::liz.rowley@rncm.ac.uk::c4c1adff-8c30-4c02-bfa4-1d2bd6e97392" providerId="AD" clId="Web-{E4770976-720A-D176-E6C8-D242F6B3C2AF}" dt="2023-10-19T12:21:57.449" v="106"/>
          <ac:picMkLst>
            <pc:docMk/>
            <pc:sldMk cId="4067873132" sldId="443"/>
            <ac:picMk id="4" creationId="{0D4CC88D-7357-469F-9D7A-9DD2AC314F9D}"/>
          </ac:picMkLst>
        </pc:picChg>
        <pc:picChg chg="add mod">
          <ac:chgData name="Liz Rowley" userId="S::liz.rowley@rncm.ac.uk::c4c1adff-8c30-4c02-bfa4-1d2bd6e97392" providerId="AD" clId="Web-{E4770976-720A-D176-E6C8-D242F6B3C2AF}" dt="2023-10-19T12:22:20.809" v="111" actId="14100"/>
          <ac:picMkLst>
            <pc:docMk/>
            <pc:sldMk cId="4067873132" sldId="443"/>
            <ac:picMk id="5" creationId="{C4AE253D-B05B-406F-B4D2-69F6C362B5B5}"/>
          </ac:picMkLst>
        </pc:picChg>
      </pc:sldChg>
      <pc:sldChg chg="addSp delSp modSp new">
        <pc:chgData name="Liz Rowley" userId="S::liz.rowley@rncm.ac.uk::c4c1adff-8c30-4c02-bfa4-1d2bd6e97392" providerId="AD" clId="Web-{E4770976-720A-D176-E6C8-D242F6B3C2AF}" dt="2023-10-19T12:35:24.676" v="139" actId="14100"/>
        <pc:sldMkLst>
          <pc:docMk/>
          <pc:sldMk cId="2177540658" sldId="444"/>
        </pc:sldMkLst>
        <pc:spChg chg="del">
          <ac:chgData name="Liz Rowley" userId="S::liz.rowley@rncm.ac.uk::c4c1adff-8c30-4c02-bfa4-1d2bd6e97392" providerId="AD" clId="Web-{E4770976-720A-D176-E6C8-D242F6B3C2AF}" dt="2023-10-19T12:34:38.659" v="136"/>
          <ac:spMkLst>
            <pc:docMk/>
            <pc:sldMk cId="2177540658" sldId="444"/>
            <ac:spMk id="2" creationId="{D5D5E233-0DA9-CB18-5B73-F133CCA83B72}"/>
          </ac:spMkLst>
        </pc:spChg>
        <pc:spChg chg="del">
          <ac:chgData name="Liz Rowley" userId="S::liz.rowley@rncm.ac.uk::c4c1adff-8c30-4c02-bfa4-1d2bd6e97392" providerId="AD" clId="Web-{E4770976-720A-D176-E6C8-D242F6B3C2AF}" dt="2023-10-19T12:34:37.565" v="135"/>
          <ac:spMkLst>
            <pc:docMk/>
            <pc:sldMk cId="2177540658" sldId="444"/>
            <ac:spMk id="3" creationId="{7138011D-5602-2762-8A4F-06EB9646A289}"/>
          </ac:spMkLst>
        </pc:spChg>
        <pc:picChg chg="add mod">
          <ac:chgData name="Liz Rowley" userId="S::liz.rowley@rncm.ac.uk::c4c1adff-8c30-4c02-bfa4-1d2bd6e97392" providerId="AD" clId="Web-{E4770976-720A-D176-E6C8-D242F6B3C2AF}" dt="2023-10-19T12:35:24.676" v="139" actId="14100"/>
          <ac:picMkLst>
            <pc:docMk/>
            <pc:sldMk cId="2177540658" sldId="444"/>
            <ac:picMk id="4" creationId="{02B90497-133E-AB31-7237-2B2802C98D54}"/>
          </ac:picMkLst>
        </pc:picChg>
      </pc:sldChg>
    </pc:docChg>
  </pc:docChgLst>
  <pc:docChgLst>
    <pc:chgData name="Liz Rowley" userId="S::liz.rowley@rncm.ac.uk::c4c1adff-8c30-4c02-bfa4-1d2bd6e97392" providerId="AD" clId="Web-{2DD63155-B585-82CB-6C33-20039D977B82}"/>
    <pc:docChg chg="addSld modSld">
      <pc:chgData name="Liz Rowley" userId="S::liz.rowley@rncm.ac.uk::c4c1adff-8c30-4c02-bfa4-1d2bd6e97392" providerId="AD" clId="Web-{2DD63155-B585-82CB-6C33-20039D977B82}" dt="2024-01-22T08:13:00.666" v="13"/>
      <pc:docMkLst>
        <pc:docMk/>
      </pc:docMkLst>
      <pc:sldChg chg="addSp delSp modSp mod setBg">
        <pc:chgData name="Liz Rowley" userId="S::liz.rowley@rncm.ac.uk::c4c1adff-8c30-4c02-bfa4-1d2bd6e97392" providerId="AD" clId="Web-{2DD63155-B585-82CB-6C33-20039D977B82}" dt="2024-01-22T08:05:38.952" v="7"/>
        <pc:sldMkLst>
          <pc:docMk/>
          <pc:sldMk cId="1401802897" sldId="411"/>
        </pc:sldMkLst>
        <pc:spChg chg="del">
          <ac:chgData name="Liz Rowley" userId="S::liz.rowley@rncm.ac.uk::c4c1adff-8c30-4c02-bfa4-1d2bd6e97392" providerId="AD" clId="Web-{2DD63155-B585-82CB-6C33-20039D977B82}" dt="2024-01-22T08:04:11.731" v="2"/>
          <ac:spMkLst>
            <pc:docMk/>
            <pc:sldMk cId="1401802897" sldId="411"/>
            <ac:spMk id="2" creationId="{161C6D11-C14B-988F-ECB1-1322881B9417}"/>
          </ac:spMkLst>
        </pc:spChg>
        <pc:spChg chg="del">
          <ac:chgData name="Liz Rowley" userId="S::liz.rowley@rncm.ac.uk::c4c1adff-8c30-4c02-bfa4-1d2bd6e97392" providerId="AD" clId="Web-{2DD63155-B585-82CB-6C33-20039D977B82}" dt="2024-01-22T08:04:10.715" v="1"/>
          <ac:spMkLst>
            <pc:docMk/>
            <pc:sldMk cId="1401802897" sldId="411"/>
            <ac:spMk id="3" creationId="{03C45AE4-DFD8-D37D-2AAE-3CA17F2353CE}"/>
          </ac:spMkLst>
        </pc:spChg>
        <pc:spChg chg="add del">
          <ac:chgData name="Liz Rowley" userId="S::liz.rowley@rncm.ac.uk::c4c1adff-8c30-4c02-bfa4-1d2bd6e97392" providerId="AD" clId="Web-{2DD63155-B585-82CB-6C33-20039D977B82}" dt="2024-01-22T08:05:38.952" v="7"/>
          <ac:spMkLst>
            <pc:docMk/>
            <pc:sldMk cId="1401802897" sldId="411"/>
            <ac:spMk id="10" creationId="{42A4FC2C-047E-45A5-965D-8E1E3BF09BC6}"/>
          </ac:spMkLst>
        </pc:spChg>
        <pc:spChg chg="add">
          <ac:chgData name="Liz Rowley" userId="S::liz.rowley@rncm.ac.uk::c4c1adff-8c30-4c02-bfa4-1d2bd6e97392" providerId="AD" clId="Web-{2DD63155-B585-82CB-6C33-20039D977B82}" dt="2024-01-22T08:05:38.952" v="7"/>
          <ac:spMkLst>
            <pc:docMk/>
            <pc:sldMk cId="1401802897" sldId="411"/>
            <ac:spMk id="15" creationId="{42A4FC2C-047E-45A5-965D-8E1E3BF09BC6}"/>
          </ac:spMkLst>
        </pc:spChg>
        <pc:picChg chg="del">
          <ac:chgData name="Liz Rowley" userId="S::liz.rowley@rncm.ac.uk::c4c1adff-8c30-4c02-bfa4-1d2bd6e97392" providerId="AD" clId="Web-{2DD63155-B585-82CB-6C33-20039D977B82}" dt="2024-01-22T08:04:08.996" v="0"/>
          <ac:picMkLst>
            <pc:docMk/>
            <pc:sldMk cId="1401802897" sldId="411"/>
            <ac:picMk id="4" creationId="{C30FB479-EA29-3134-29C6-631D77714785}"/>
          </ac:picMkLst>
        </pc:picChg>
        <pc:picChg chg="add del mod">
          <ac:chgData name="Liz Rowley" userId="S::liz.rowley@rncm.ac.uk::c4c1adff-8c30-4c02-bfa4-1d2bd6e97392" providerId="AD" clId="Web-{2DD63155-B585-82CB-6C33-20039D977B82}" dt="2024-01-22T08:05:26.780" v="5"/>
          <ac:picMkLst>
            <pc:docMk/>
            <pc:sldMk cId="1401802897" sldId="411"/>
            <ac:picMk id="5" creationId="{E9A84F7C-A9D8-3898-FC3D-9295CD3AC384}"/>
          </ac:picMkLst>
        </pc:picChg>
        <pc:picChg chg="add mod">
          <ac:chgData name="Liz Rowley" userId="S::liz.rowley@rncm.ac.uk::c4c1adff-8c30-4c02-bfa4-1d2bd6e97392" providerId="AD" clId="Web-{2DD63155-B585-82CB-6C33-20039D977B82}" dt="2024-01-22T08:05:38.952" v="7"/>
          <ac:picMkLst>
            <pc:docMk/>
            <pc:sldMk cId="1401802897" sldId="411"/>
            <ac:picMk id="6" creationId="{D92ABCA9-8757-FAD7-D756-614ED6320C72}"/>
          </ac:picMkLst>
        </pc:picChg>
      </pc:sldChg>
      <pc:sldChg chg="addSp delSp modSp">
        <pc:chgData name="Liz Rowley" userId="S::liz.rowley@rncm.ac.uk::c4c1adff-8c30-4c02-bfa4-1d2bd6e97392" providerId="AD" clId="Web-{2DD63155-B585-82CB-6C33-20039D977B82}" dt="2024-01-22T08:07:16.079" v="10"/>
        <pc:sldMkLst>
          <pc:docMk/>
          <pc:sldMk cId="4120100989" sldId="471"/>
        </pc:sldMkLst>
        <pc:spChg chg="del">
          <ac:chgData name="Liz Rowley" userId="S::liz.rowley@rncm.ac.uk::c4c1adff-8c30-4c02-bfa4-1d2bd6e97392" providerId="AD" clId="Web-{2DD63155-B585-82CB-6C33-20039D977B82}" dt="2024-01-22T08:07:16.079" v="10"/>
          <ac:spMkLst>
            <pc:docMk/>
            <pc:sldMk cId="4120100989" sldId="471"/>
            <ac:spMk id="7" creationId="{42A4FC2C-047E-45A5-965D-8E1E3BF09BC6}"/>
          </ac:spMkLst>
        </pc:spChg>
        <pc:spChg chg="add">
          <ac:chgData name="Liz Rowley" userId="S::liz.rowley@rncm.ac.uk::c4c1adff-8c30-4c02-bfa4-1d2bd6e97392" providerId="AD" clId="Web-{2DD63155-B585-82CB-6C33-20039D977B82}" dt="2024-01-22T08:07:16.079" v="10"/>
          <ac:spMkLst>
            <pc:docMk/>
            <pc:sldMk cId="4120100989" sldId="471"/>
            <ac:spMk id="12" creationId="{42A4FC2C-047E-45A5-965D-8E1E3BF09BC6}"/>
          </ac:spMkLst>
        </pc:spChg>
        <pc:picChg chg="del">
          <ac:chgData name="Liz Rowley" userId="S::liz.rowley@rncm.ac.uk::c4c1adff-8c30-4c02-bfa4-1d2bd6e97392" providerId="AD" clId="Web-{2DD63155-B585-82CB-6C33-20039D977B82}" dt="2024-01-22T08:07:05.767" v="8"/>
          <ac:picMkLst>
            <pc:docMk/>
            <pc:sldMk cId="4120100989" sldId="471"/>
            <ac:picMk id="2" creationId="{79DC8A44-1E58-781A-FB5B-F73C754CEA0E}"/>
          </ac:picMkLst>
        </pc:picChg>
        <pc:picChg chg="add mod">
          <ac:chgData name="Liz Rowley" userId="S::liz.rowley@rncm.ac.uk::c4c1adff-8c30-4c02-bfa4-1d2bd6e97392" providerId="AD" clId="Web-{2DD63155-B585-82CB-6C33-20039D977B82}" dt="2024-01-22T08:07:16.079" v="10"/>
          <ac:picMkLst>
            <pc:docMk/>
            <pc:sldMk cId="4120100989" sldId="471"/>
            <ac:picMk id="3" creationId="{25841C08-6B89-1E78-D71A-73BE639EDF0D}"/>
          </ac:picMkLst>
        </pc:picChg>
      </pc:sldChg>
      <pc:sldChg chg="addSp modSp new mod setBg">
        <pc:chgData name="Liz Rowley" userId="S::liz.rowley@rncm.ac.uk::c4c1adff-8c30-4c02-bfa4-1d2bd6e97392" providerId="AD" clId="Web-{2DD63155-B585-82CB-6C33-20039D977B82}" dt="2024-01-22T08:13:00.666" v="13"/>
        <pc:sldMkLst>
          <pc:docMk/>
          <pc:sldMk cId="1243868568" sldId="477"/>
        </pc:sldMkLst>
        <pc:spChg chg="add">
          <ac:chgData name="Liz Rowley" userId="S::liz.rowley@rncm.ac.uk::c4c1adff-8c30-4c02-bfa4-1d2bd6e97392" providerId="AD" clId="Web-{2DD63155-B585-82CB-6C33-20039D977B82}" dt="2024-01-22T08:13:00.666" v="13"/>
          <ac:spMkLst>
            <pc:docMk/>
            <pc:sldMk cId="1243868568" sldId="477"/>
            <ac:spMk id="7" creationId="{42A4FC2C-047E-45A5-965D-8E1E3BF09BC6}"/>
          </ac:spMkLst>
        </pc:spChg>
        <pc:picChg chg="add mod">
          <ac:chgData name="Liz Rowley" userId="S::liz.rowley@rncm.ac.uk::c4c1adff-8c30-4c02-bfa4-1d2bd6e97392" providerId="AD" clId="Web-{2DD63155-B585-82CB-6C33-20039D977B82}" dt="2024-01-22T08:13:00.666" v="13"/>
          <ac:picMkLst>
            <pc:docMk/>
            <pc:sldMk cId="1243868568" sldId="477"/>
            <ac:picMk id="2" creationId="{314F37AB-5D1D-D8C5-AE53-32A57EB42F44}"/>
          </ac:picMkLst>
        </pc:picChg>
      </pc:sldChg>
    </pc:docChg>
  </pc:docChgLst>
  <pc:docChgLst>
    <pc:chgData name="James Kelly" userId="S::james.kelly@rncm.ac.uk::84cfec40-06e7-4488-8543-6cefb4b45b08" providerId="AD" clId="Web-{C4D7CF25-5E2A-9426-415D-4F30827944D0}"/>
    <pc:docChg chg="modSld">
      <pc:chgData name="James Kelly" userId="S::james.kelly@rncm.ac.uk::84cfec40-06e7-4488-8543-6cefb4b45b08" providerId="AD" clId="Web-{C4D7CF25-5E2A-9426-415D-4F30827944D0}" dt="2024-01-23T08:57:10.058" v="2"/>
      <pc:docMkLst>
        <pc:docMk/>
      </pc:docMkLst>
      <pc:sldChg chg="addSp delSp modSp">
        <pc:chgData name="James Kelly" userId="S::james.kelly@rncm.ac.uk::84cfec40-06e7-4488-8543-6cefb4b45b08" providerId="AD" clId="Web-{C4D7CF25-5E2A-9426-415D-4F30827944D0}" dt="2024-01-23T08:57:10.058" v="2"/>
        <pc:sldMkLst>
          <pc:docMk/>
          <pc:sldMk cId="1997333170" sldId="458"/>
        </pc:sldMkLst>
        <pc:picChg chg="add del mod">
          <ac:chgData name="James Kelly" userId="S::james.kelly@rncm.ac.uk::84cfec40-06e7-4488-8543-6cefb4b45b08" providerId="AD" clId="Web-{C4D7CF25-5E2A-9426-415D-4F30827944D0}" dt="2024-01-23T08:56:57.510" v="1"/>
          <ac:picMkLst>
            <pc:docMk/>
            <pc:sldMk cId="1997333170" sldId="458"/>
            <ac:picMk id="2" creationId="{C3EBEC63-E2D1-05CB-967B-085BDB0AB361}"/>
          </ac:picMkLst>
        </pc:picChg>
        <pc:picChg chg="add mod">
          <ac:chgData name="James Kelly" userId="S::james.kelly@rncm.ac.uk::84cfec40-06e7-4488-8543-6cefb4b45b08" providerId="AD" clId="Web-{C4D7CF25-5E2A-9426-415D-4F30827944D0}" dt="2024-01-23T08:57:10.058" v="2"/>
          <ac:picMkLst>
            <pc:docMk/>
            <pc:sldMk cId="1997333170" sldId="458"/>
            <ac:picMk id="3" creationId="{3B695ECC-A201-90AF-A49F-005BB4E11777}"/>
          </ac:picMkLst>
        </pc:picChg>
      </pc:sldChg>
    </pc:docChg>
  </pc:docChgLst>
  <pc:docChgLst>
    <pc:chgData name="Manus Carey" userId="d4eb0102-50cb-4326-85a8-f04c3040965c" providerId="ADAL" clId="{11A05185-C3B2-D245-9B41-D86F1EF62B4F}"/>
    <pc:docChg chg="custSel addSld modSld sldOrd">
      <pc:chgData name="Manus Carey" userId="d4eb0102-50cb-4326-85a8-f04c3040965c" providerId="ADAL" clId="{11A05185-C3B2-D245-9B41-D86F1EF62B4F}" dt="2023-10-11T14:49:38.412" v="83" actId="20577"/>
      <pc:docMkLst>
        <pc:docMk/>
      </pc:docMkLst>
      <pc:sldChg chg="ord">
        <pc:chgData name="Manus Carey" userId="d4eb0102-50cb-4326-85a8-f04c3040965c" providerId="ADAL" clId="{11A05185-C3B2-D245-9B41-D86F1EF62B4F}" dt="2023-10-11T08:30:15.349" v="1" actId="20578"/>
        <pc:sldMkLst>
          <pc:docMk/>
          <pc:sldMk cId="339005898" sldId="389"/>
        </pc:sldMkLst>
      </pc:sldChg>
      <pc:sldChg chg="ord">
        <pc:chgData name="Manus Carey" userId="d4eb0102-50cb-4326-85a8-f04c3040965c" providerId="ADAL" clId="{11A05185-C3B2-D245-9B41-D86F1EF62B4F}" dt="2023-10-11T08:26:17.351" v="0" actId="20578"/>
        <pc:sldMkLst>
          <pc:docMk/>
          <pc:sldMk cId="2946063442" sldId="399"/>
        </pc:sldMkLst>
      </pc:sldChg>
      <pc:sldChg chg="modSp new mod">
        <pc:chgData name="Manus Carey" userId="d4eb0102-50cb-4326-85a8-f04c3040965c" providerId="ADAL" clId="{11A05185-C3B2-D245-9B41-D86F1EF62B4F}" dt="2023-10-11T14:49:38.412" v="83" actId="20577"/>
        <pc:sldMkLst>
          <pc:docMk/>
          <pc:sldMk cId="3987135135" sldId="415"/>
        </pc:sldMkLst>
        <pc:spChg chg="mod">
          <ac:chgData name="Manus Carey" userId="d4eb0102-50cb-4326-85a8-f04c3040965c" providerId="ADAL" clId="{11A05185-C3B2-D245-9B41-D86F1EF62B4F}" dt="2023-10-11T14:49:38.412" v="83" actId="20577"/>
          <ac:spMkLst>
            <pc:docMk/>
            <pc:sldMk cId="3987135135" sldId="415"/>
            <ac:spMk id="2" creationId="{BA97C543-5C29-C48E-79FA-98AC297340D8}"/>
          </ac:spMkLst>
        </pc:spChg>
        <pc:spChg chg="mod">
          <ac:chgData name="Manus Carey" userId="d4eb0102-50cb-4326-85a8-f04c3040965c" providerId="ADAL" clId="{11A05185-C3B2-D245-9B41-D86F1EF62B4F}" dt="2023-10-11T14:48:49.965" v="33" actId="27636"/>
          <ac:spMkLst>
            <pc:docMk/>
            <pc:sldMk cId="3987135135" sldId="415"/>
            <ac:spMk id="3" creationId="{5BF265CD-C4C4-6881-A20A-FB75140DA8A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CC838C-2A66-45F2-B432-DC20FDC377C8}" type="datetimeFigureOut">
              <a:rPr lang="en-GB" smtClean="0"/>
              <a:t>23/01/2024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84249D-F1D3-4CA0-9D3D-C2CFBDB3DBE5}" type="slidenum">
              <a:rPr lang="en-GB" smtClean="0"/>
              <a:t>‹#›</a:t>
            </a:fld>
            <a:endParaRPr lang="en-GB"/>
          </a:p>
        </p:txBody>
      </p:sp>
    </p:spTree>
    <p:extLst>
      <p:ext uri="{BB962C8B-B14F-4D97-AF65-F5344CB8AC3E}">
        <p14:creationId xmlns:p14="http://schemas.microsoft.com/office/powerpoint/2010/main" val="3796895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249D-F1D3-4CA0-9D3D-C2CFBDB3DBE5}" type="slidenum">
              <a:rPr lang="en-GB" smtClean="0"/>
              <a:t>4</a:t>
            </a:fld>
            <a:endParaRPr lang="en-GB"/>
          </a:p>
        </p:txBody>
      </p:sp>
    </p:spTree>
    <p:extLst>
      <p:ext uri="{BB962C8B-B14F-4D97-AF65-F5344CB8AC3E}">
        <p14:creationId xmlns:p14="http://schemas.microsoft.com/office/powerpoint/2010/main" val="1420887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249D-F1D3-4CA0-9D3D-C2CFBDB3DBE5}" type="slidenum">
              <a:rPr lang="en-GB" smtClean="0"/>
              <a:t>5</a:t>
            </a:fld>
            <a:endParaRPr lang="en-GB"/>
          </a:p>
        </p:txBody>
      </p:sp>
    </p:spTree>
    <p:extLst>
      <p:ext uri="{BB962C8B-B14F-4D97-AF65-F5344CB8AC3E}">
        <p14:creationId xmlns:p14="http://schemas.microsoft.com/office/powerpoint/2010/main" val="2943487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184249D-F1D3-4CA0-9D3D-C2CFBDB3DBE5}" type="slidenum">
              <a:rPr lang="en-GB" smtClean="0"/>
              <a:t>6</a:t>
            </a:fld>
            <a:endParaRPr lang="en-GB"/>
          </a:p>
        </p:txBody>
      </p:sp>
    </p:spTree>
    <p:extLst>
      <p:ext uri="{BB962C8B-B14F-4D97-AF65-F5344CB8AC3E}">
        <p14:creationId xmlns:p14="http://schemas.microsoft.com/office/powerpoint/2010/main" val="1527235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184249D-F1D3-4CA0-9D3D-C2CFBDB3DBE5}" type="slidenum">
              <a:rPr lang="en-GB" smtClean="0"/>
              <a:t>15</a:t>
            </a:fld>
            <a:endParaRPr lang="en-GB"/>
          </a:p>
        </p:txBody>
      </p:sp>
    </p:spTree>
    <p:extLst>
      <p:ext uri="{BB962C8B-B14F-4D97-AF65-F5344CB8AC3E}">
        <p14:creationId xmlns:p14="http://schemas.microsoft.com/office/powerpoint/2010/main" val="2804165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everyone – I’m Sam McShane, Creative Director of Manchester Camerata and I’ve had the great privilege of working previously at the Royal Conservatoire of Scotland as well as currently working with the Royal Northern College of Music through my work at Camerata.  I’m going to take five minutes of your time to hopefully whet your appetite for our thoughts and discussions in today’s session. </a:t>
            </a:r>
          </a:p>
          <a:p>
            <a:endParaRPr lang="en-US" dirty="0"/>
          </a:p>
        </p:txBody>
      </p:sp>
      <p:sp>
        <p:nvSpPr>
          <p:cNvPr id="4" name="Slide Number Placeholder 3"/>
          <p:cNvSpPr>
            <a:spLocks noGrp="1"/>
          </p:cNvSpPr>
          <p:nvPr>
            <p:ph type="sldNum" sz="quarter" idx="5"/>
          </p:nvPr>
        </p:nvSpPr>
        <p:spPr/>
        <p:txBody>
          <a:bodyPr/>
          <a:lstStyle/>
          <a:p>
            <a:fld id="{E184249D-F1D3-4CA0-9D3D-C2CFBDB3DBE5}" type="slidenum">
              <a:rPr lang="en-GB" smtClean="0"/>
              <a:t>16</a:t>
            </a:fld>
            <a:endParaRPr lang="en-GB"/>
          </a:p>
        </p:txBody>
      </p:sp>
    </p:spTree>
    <p:extLst>
      <p:ext uri="{BB962C8B-B14F-4D97-AF65-F5344CB8AC3E}">
        <p14:creationId xmlns:p14="http://schemas.microsoft.com/office/powerpoint/2010/main" val="2622408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where are we now? From my perspective, on our current 100 mile journey, we’re 40 miles in. </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Taking inspiration from the image you see here, let's imagine we have two villages - the orchestral village and higher education village, working on opposite sides but separated by water, with no bridge between them. We’re waving over at each other with a desire to get-together to create unity but when we try to build a bridge, we get halfway and then are distracted by our own problems. </a:t>
            </a:r>
            <a:br>
              <a:rPr lang="en-US" dirty="0"/>
            </a:br>
            <a:br>
              <a:rPr lang="en-US" dirty="0"/>
            </a:br>
            <a:r>
              <a:rPr lang="en-US" dirty="0"/>
              <a:t>Keeping with the same imagery…</a:t>
            </a:r>
            <a:br>
              <a:rPr lang="en-US" dirty="0"/>
            </a:br>
            <a:br>
              <a:rPr lang="en-US" b="1" dirty="0"/>
            </a:br>
            <a:r>
              <a:rPr lang="en-US" b="1" dirty="0"/>
              <a:t>The higher education village</a:t>
            </a:r>
            <a:r>
              <a:rPr lang="en-US" dirty="0"/>
              <a:t> has a hugely diverse community, working together with new approaches, training for the new world but perhaps struggling to keep the balance of old and new, with many elders within the village unable to see the benefits of a new way of working. This village is so busy with activity that there is often no time for reflection. The purpose of this village is to raise its young people with the knowledge of what is possible out in the world, ready and prepared to work with the opposing village and many others with a diverse range of people and communities. This village's values are important to them – equality, diversity, sustainability and a sense of individualism is evident. </a:t>
            </a:r>
            <a:br>
              <a:rPr lang="en-US" dirty="0"/>
            </a:br>
            <a:br>
              <a:rPr lang="en-US" dirty="0"/>
            </a:br>
            <a:r>
              <a:rPr lang="en-US" b="1" dirty="0"/>
              <a:t>The orchestral village </a:t>
            </a:r>
            <a:r>
              <a:rPr lang="en-US" dirty="0"/>
              <a:t>is changing day by day, perhaps not wholly because they desire to but because they can see they need to in order to survive. The elders in the village feel a huge sense of ownership of the tradition and are doubtful of working in any other way. They know deep down that they need to adapt but there are so many systemic challenges to tackle that take priority over everything else. This village isn’t so diverse in terms of its people and any attempt to diversify results in them complaining that the talent and excellence just isn’t there. There are a few groups within the village that are making steps to build the bridge, but not enough to make change quickly enough. </a:t>
            </a:r>
            <a:br>
              <a:rPr lang="en-US" dirty="0"/>
            </a:br>
            <a:br>
              <a:rPr lang="en-US" b="1" dirty="0"/>
            </a:br>
            <a:r>
              <a:rPr lang="en-US" b="1" dirty="0"/>
              <a:t>The challenges are clear:</a:t>
            </a:r>
            <a:br>
              <a:rPr lang="en-US" dirty="0"/>
            </a:br>
            <a:r>
              <a:rPr lang="en-US" dirty="0"/>
              <a:t>The orchestral village, steeped in tradition and history is run by people who feel ownership over it, who have lived in the village their whole life, who continue with the norm but know if they don’t adapt they will find their population in decline. </a:t>
            </a:r>
            <a:br>
              <a:rPr lang="en-US" dirty="0"/>
            </a:br>
            <a:br>
              <a:rPr lang="en-US" dirty="0"/>
            </a:br>
            <a:r>
              <a:rPr lang="en-US" dirty="0"/>
              <a:t>The higher education village, whilst it sounds like a brighter place, perhaps doesn’t appreciate how tough times are in the other village and have some relatives of the orchestral village in their midst who bring negativity to a new way of working. </a:t>
            </a:r>
            <a:br>
              <a:rPr lang="en-US" dirty="0"/>
            </a:br>
            <a:br>
              <a:rPr lang="en-US" dirty="0"/>
            </a:br>
            <a:r>
              <a:rPr lang="en-US" dirty="0"/>
              <a:t>In many ways, both villages are trying to tackle similar problems but aren't speaking about it. Both villages have the potential to make change in the world but are working in silos. The question is, how do we start to build this bridge. </a:t>
            </a:r>
          </a:p>
          <a:p>
            <a:endParaRPr lang="en-US" dirty="0"/>
          </a:p>
        </p:txBody>
      </p:sp>
      <p:sp>
        <p:nvSpPr>
          <p:cNvPr id="4" name="Slide Number Placeholder 3"/>
          <p:cNvSpPr>
            <a:spLocks noGrp="1"/>
          </p:cNvSpPr>
          <p:nvPr>
            <p:ph type="sldNum" sz="quarter" idx="5"/>
          </p:nvPr>
        </p:nvSpPr>
        <p:spPr/>
        <p:txBody>
          <a:bodyPr/>
          <a:lstStyle/>
          <a:p>
            <a:fld id="{4DC7F599-C42A-FA46-99BE-61E583B66720}" type="slidenum">
              <a:rPr lang="en-US" smtClean="0"/>
              <a:t>17</a:t>
            </a:fld>
            <a:endParaRPr lang="en-US"/>
          </a:p>
        </p:txBody>
      </p:sp>
    </p:spTree>
    <p:extLst>
      <p:ext uri="{BB962C8B-B14F-4D97-AF65-F5344CB8AC3E}">
        <p14:creationId xmlns:p14="http://schemas.microsoft.com/office/powerpoint/2010/main" val="1723627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examples of </a:t>
            </a:r>
            <a:r>
              <a:rPr lang="en-US" dirty="0" err="1"/>
              <a:t>programmes</a:t>
            </a:r>
            <a:r>
              <a:rPr lang="en-US" dirty="0"/>
              <a:t> within the orchestral world that are trying to bridge the gap – some of these are:</a:t>
            </a:r>
            <a:br>
              <a:rPr lang="en-US" dirty="0"/>
            </a:br>
            <a:br>
              <a:rPr lang="en-US" dirty="0"/>
            </a:br>
            <a:r>
              <a:rPr lang="en-US" dirty="0"/>
              <a:t>Manchester Camerata’s – 360 Fellows</a:t>
            </a:r>
            <a:br>
              <a:rPr lang="en-US" dirty="0"/>
            </a:br>
            <a:r>
              <a:rPr lang="en-US" dirty="0"/>
              <a:t>Royal Liverpool Philharmonic’s – Emerging Musician’s Fellowship</a:t>
            </a:r>
          </a:p>
          <a:p>
            <a:r>
              <a:rPr lang="en-US" dirty="0"/>
              <a:t>CBSO’s Career Accelerator and Manchester Collective’s Young Artists </a:t>
            </a:r>
            <a:r>
              <a:rPr lang="en-US" dirty="0" err="1"/>
              <a:t>programme</a:t>
            </a:r>
            <a:r>
              <a:rPr lang="en-US" dirty="0"/>
              <a:t> with the Royal Academy of Music – TO NAME A FEW. </a:t>
            </a:r>
            <a:br>
              <a:rPr lang="en-US" dirty="0"/>
            </a:br>
            <a:br>
              <a:rPr lang="en-US" dirty="0"/>
            </a:br>
            <a:r>
              <a:rPr lang="en-US" dirty="0"/>
              <a:t>These schemes give the opportunity to go beyond side-by-side events – to be involved in Community work, to curate performances, to learn about audiences and marketing and offer a deeper sense of engagement. The </a:t>
            </a:r>
            <a:r>
              <a:rPr lang="en-US" dirty="0" err="1"/>
              <a:t>organisations</a:t>
            </a:r>
            <a:r>
              <a:rPr lang="en-US" dirty="0"/>
              <a:t> have invested in this. </a:t>
            </a:r>
            <a:br>
              <a:rPr lang="en-US" dirty="0"/>
            </a:br>
            <a:br>
              <a:rPr lang="en-US" dirty="0"/>
            </a:br>
            <a:r>
              <a:rPr lang="en-US" dirty="0"/>
              <a:t>Whilst these exist and the opportunity to engage in a deeper and more meaningful way</a:t>
            </a:r>
            <a:r>
              <a:rPr lang="en-US" b="1" dirty="0"/>
              <a:t> is </a:t>
            </a:r>
            <a:r>
              <a:rPr lang="en-US" dirty="0"/>
              <a:t>there for students, is there a missed opportunity that none of this work, or any other community work is seen on the main stage, as part of our ‘season’. Why is it the case that much of our community and talent development work is shown outside of the season? Don’t our audiences want to see this? Isn’t it ‘serious’ enough? My main question here is, why is the majority of orchestral programming the same as it always has been and if we did adapt this, would it enable some of the qualities that students and graduates are looking for?  </a:t>
            </a:r>
          </a:p>
        </p:txBody>
      </p:sp>
      <p:sp>
        <p:nvSpPr>
          <p:cNvPr id="4" name="Slide Number Placeholder 3"/>
          <p:cNvSpPr>
            <a:spLocks noGrp="1"/>
          </p:cNvSpPr>
          <p:nvPr>
            <p:ph type="sldNum" sz="quarter" idx="5"/>
          </p:nvPr>
        </p:nvSpPr>
        <p:spPr/>
        <p:txBody>
          <a:bodyPr/>
          <a:lstStyle/>
          <a:p>
            <a:fld id="{4DC7F599-C42A-FA46-99BE-61E583B66720}" type="slidenum">
              <a:rPr lang="en-US" smtClean="0"/>
              <a:t>18</a:t>
            </a:fld>
            <a:endParaRPr lang="en-US"/>
          </a:p>
        </p:txBody>
      </p:sp>
    </p:spTree>
    <p:extLst>
      <p:ext uri="{BB962C8B-B14F-4D97-AF65-F5344CB8AC3E}">
        <p14:creationId xmlns:p14="http://schemas.microsoft.com/office/powerpoint/2010/main" val="2361690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weeks ago, I asked around 30 students and recent graduates to complete a survey on what they want for their orchestral career. I’ve extracted one question from the survey and given an idea of the types of answers. Culture of the </a:t>
            </a:r>
            <a:r>
              <a:rPr lang="en-US" dirty="0" err="1"/>
              <a:t>organisation</a:t>
            </a:r>
            <a:r>
              <a:rPr lang="en-US" dirty="0"/>
              <a:t>, programming, creative freedom, community engagement, training and wellbeing scored high in the answers as well as financial stability and protection. </a:t>
            </a:r>
            <a:br>
              <a:rPr lang="en-US" dirty="0"/>
            </a:br>
            <a:br>
              <a:rPr lang="en-US" dirty="0"/>
            </a:br>
            <a:r>
              <a:rPr lang="en-US" dirty="0"/>
              <a:t>Can we provide these things within the structures and models we currently work in or do we need to make substantial change for the future.  </a:t>
            </a:r>
            <a:br>
              <a:rPr lang="en-US" dirty="0"/>
            </a:br>
            <a:endParaRPr lang="en-US" dirty="0"/>
          </a:p>
          <a:p>
            <a:r>
              <a:rPr lang="en-US" dirty="0"/>
              <a:t>One thing is clear, we need to be vulnerable, take off our masks and have open communication before we build the bridge. We don't need grand ideas at this stage, we need to talk and find small and realistic ways to move forward.  So whether that is finding out more about your local conservatoire's curriculum or ensuring all of your </a:t>
            </a:r>
            <a:r>
              <a:rPr lang="en-US" dirty="0" err="1"/>
              <a:t>organisation</a:t>
            </a:r>
            <a:r>
              <a:rPr lang="en-US" dirty="0"/>
              <a:t> understand the importance of this work - let’s collectively think about those small steps we can take in order to open up conversation for positive change.</a:t>
            </a:r>
          </a:p>
        </p:txBody>
      </p:sp>
      <p:sp>
        <p:nvSpPr>
          <p:cNvPr id="4" name="Slide Number Placeholder 3"/>
          <p:cNvSpPr>
            <a:spLocks noGrp="1"/>
          </p:cNvSpPr>
          <p:nvPr>
            <p:ph type="sldNum" sz="quarter" idx="5"/>
          </p:nvPr>
        </p:nvSpPr>
        <p:spPr/>
        <p:txBody>
          <a:bodyPr/>
          <a:lstStyle/>
          <a:p>
            <a:fld id="{4DC7F599-C42A-FA46-99BE-61E583B66720}" type="slidenum">
              <a:rPr lang="en-US" smtClean="0"/>
              <a:t>19</a:t>
            </a:fld>
            <a:endParaRPr lang="en-US"/>
          </a:p>
        </p:txBody>
      </p:sp>
    </p:spTree>
    <p:extLst>
      <p:ext uri="{BB962C8B-B14F-4D97-AF65-F5344CB8AC3E}">
        <p14:creationId xmlns:p14="http://schemas.microsoft.com/office/powerpoint/2010/main" val="2643148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7F599-C42A-FA46-99BE-61E583B66720}" type="slidenum">
              <a:rPr lang="en-US" smtClean="0"/>
              <a:t>20</a:t>
            </a:fld>
            <a:endParaRPr lang="en-US"/>
          </a:p>
        </p:txBody>
      </p:sp>
    </p:spTree>
    <p:extLst>
      <p:ext uri="{BB962C8B-B14F-4D97-AF65-F5344CB8AC3E}">
        <p14:creationId xmlns:p14="http://schemas.microsoft.com/office/powerpoint/2010/main" val="3860911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3F884-8F91-450A-8FA4-8B1D6B731C6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3DEF6C7-3BA5-5851-C188-FF2A79A30B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921EA51-9C73-7F12-6BB2-19FDC2FCC776}"/>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0BBC82D2-307A-06C2-7A7C-F058C2FFC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6A3C0F-5D06-FBD8-B642-81D3008384F6}"/>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2404099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A93A9-BEF4-CDD4-7B7F-3A0300A0E66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E7C401-E634-B117-34F4-9051C5F56B6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51D0ACA-867C-3B1F-DE38-5FEA9853BE1F}"/>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377301E1-91F5-CA71-FD65-6CAA0F983C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5E83F-761A-701B-46F0-9B0DE8805BA6}"/>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769731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B946D3-10E4-E87E-A14C-DF8B5B51A63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25D27B-C30A-AD69-0C05-CC0D616B4D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49DD45-7ED5-61A8-A796-D1DF6B21AEF3}"/>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810A9AAE-EBDB-ACC7-E75B-2F9E58B41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6A33F-97A9-CA7C-03F7-A5B6BDCFF61F}"/>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40677186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08235-8302-E946-86CE-0DABF0A191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DBE80D-0110-F646-B029-BB31E03ABB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E207EF-60A6-764F-AFE5-0C9BE8851885}"/>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EB160B44-E681-AF48-91D5-B91C807011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DF61F8-8D17-474B-AA1C-83F0605067C1}"/>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2879958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2A2C-F2B5-C142-8152-3DD301A295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12E039-7D52-6742-9E25-CE788D8F21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3DECA6-3E4E-5243-8D98-4C5993D50064}"/>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A0493102-1F45-FD47-AD40-BC6C39313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5DE280-400D-914E-ADBE-ECEA0401706A}"/>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25723610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50A33-1846-C84E-9D27-F41F1F9859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7AA691-7C25-8B47-AA3D-85C8A41A54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AD910-DE22-034C-8443-AE4F0ACD847F}"/>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0941218A-51BA-7A4C-8BE8-10F3DC76B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FF392-601C-7D43-B7F9-8E7A9C7E58F4}"/>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1154236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DBD-31FC-1E4C-A749-39932BF25F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EA401B-975D-B948-8485-EB8752E781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49EF35-3783-6B40-9C46-D642DB58E2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34B4FC-842C-EB43-8FC4-EAF019BFCBDA}"/>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6" name="Footer Placeholder 5">
            <a:extLst>
              <a:ext uri="{FF2B5EF4-FFF2-40B4-BE49-F238E27FC236}">
                <a16:creationId xmlns:a16="http://schemas.microsoft.com/office/drawing/2014/main" id="{FE01256C-0066-BC4B-8B7F-2BB0F36BF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DA450B-EFD3-0D45-8C1F-B42FB9153B62}"/>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299923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C2404-BCBE-9C41-B129-BBA5CFEE9D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7B80A-5D60-054B-88BF-7F8DE20B04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55FA3E-02FD-E549-8B95-52B4F01BDB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3FBF3-2B01-2E48-AF65-BF784134F0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5F9F96-CB83-204D-941B-1BBD7818F6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7BD7F7-2FC9-504A-8B79-3FDB27785EF6}"/>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8" name="Footer Placeholder 7">
            <a:extLst>
              <a:ext uri="{FF2B5EF4-FFF2-40B4-BE49-F238E27FC236}">
                <a16:creationId xmlns:a16="http://schemas.microsoft.com/office/drawing/2014/main" id="{5DA6C9AE-D97B-0F41-9F39-1FE9C26DC4D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50CF3D-CAC9-7945-B23E-3D3C23ED62D1}"/>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32254397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7FEDD-11A1-654F-952B-C27DF1F5F1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363091-512A-484E-8947-C2561349CBED}"/>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4" name="Footer Placeholder 3">
            <a:extLst>
              <a:ext uri="{FF2B5EF4-FFF2-40B4-BE49-F238E27FC236}">
                <a16:creationId xmlns:a16="http://schemas.microsoft.com/office/drawing/2014/main" id="{354CDB42-3F6B-B64C-81A2-AF5A4A6DA8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BE9704-866B-E247-997C-5BF65A1CC565}"/>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554249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1969C1-13CE-0D41-B1E6-2E5B622E3668}"/>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3" name="Footer Placeholder 2">
            <a:extLst>
              <a:ext uri="{FF2B5EF4-FFF2-40B4-BE49-F238E27FC236}">
                <a16:creationId xmlns:a16="http://schemas.microsoft.com/office/drawing/2014/main" id="{E440F276-098B-D041-AFE9-695205AD79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C8AF1D-5D9E-7946-AB1F-BA0515DAD704}"/>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2174061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E69CF-8115-2E42-B435-A09CB2DD47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417440-ACE6-BE48-979B-5221CF5976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DB4D190-10E4-BD4F-A550-59F946E08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CF0FDD-DEF5-D94E-9FC9-B630F3379648}"/>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6" name="Footer Placeholder 5">
            <a:extLst>
              <a:ext uri="{FF2B5EF4-FFF2-40B4-BE49-F238E27FC236}">
                <a16:creationId xmlns:a16="http://schemas.microsoft.com/office/drawing/2014/main" id="{1DDB6E7D-7ECD-CC48-9A20-22BC661C81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D947A4-7FD4-F241-9064-40F068785316}"/>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1014636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F50B-8D77-B9FF-47D7-7C6BC1E45B1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AD0DB1D-07A6-8FF5-EE4B-ABA9591CA22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BC2D38A-EC39-D025-0A1F-4C3476E9A41E}"/>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FA44FE79-E1AD-DF2E-692B-EA9256650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1A4FCA-5933-35D0-8980-484EAC171140}"/>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4149264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6722B-0D51-704F-A82E-6E11B3AE88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159FAD-D52B-2A48-ACF2-408643CF05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7F953EF-BFD0-D743-8D56-F9B91451F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46719D-83A4-294F-AEE1-6B327A43A981}"/>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6" name="Footer Placeholder 5">
            <a:extLst>
              <a:ext uri="{FF2B5EF4-FFF2-40B4-BE49-F238E27FC236}">
                <a16:creationId xmlns:a16="http://schemas.microsoft.com/office/drawing/2014/main" id="{67948A0F-A79A-814F-B65C-3EDB830C45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7B8763-7FE6-0C44-9688-2ECBD982982E}"/>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94178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609E-C626-5745-BAEC-F5CAD4F341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2F640B-C119-9C46-B3EF-6B7DBBC423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72BF13-135A-7141-A539-A16E0757E703}"/>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8D0391F5-78F6-E14F-ADA3-E1A4B603B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E3F2C-B06C-4040-9E8C-6006BFF4A09A}"/>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3995769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4F094-5ED6-6F43-B885-D94A32596D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021176-2A4B-AE4F-8C8E-0797AB9219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8B72C-98D5-754A-B3F6-C84DD508BBB9}"/>
              </a:ext>
            </a:extLst>
          </p:cNvPr>
          <p:cNvSpPr>
            <a:spLocks noGrp="1"/>
          </p:cNvSpPr>
          <p:nvPr>
            <p:ph type="dt" sz="half" idx="10"/>
          </p:nvPr>
        </p:nvSpPr>
        <p:spPr/>
        <p:txBody>
          <a:body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927C8BEE-4930-6D46-8F0F-E648AF1DBE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FD14FA-6F26-244E-8F0D-D2729AEF4B4E}"/>
              </a:ext>
            </a:extLst>
          </p:cNvPr>
          <p:cNvSpPr>
            <a:spLocks noGrp="1"/>
          </p:cNvSpPr>
          <p:nvPr>
            <p:ph type="sldNum" sz="quarter" idx="12"/>
          </p:nvPr>
        </p:nvSpPr>
        <p:spPr/>
        <p:txBody>
          <a:bodyPr/>
          <a:lstStyle/>
          <a:p>
            <a:fld id="{CBF4E566-DA74-4C46-BEF5-D66C12EB0619}" type="slidenum">
              <a:rPr lang="en-US" smtClean="0"/>
              <a:t>‹#›</a:t>
            </a:fld>
            <a:endParaRPr lang="en-US"/>
          </a:p>
        </p:txBody>
      </p:sp>
    </p:spTree>
    <p:extLst>
      <p:ext uri="{BB962C8B-B14F-4D97-AF65-F5344CB8AC3E}">
        <p14:creationId xmlns:p14="http://schemas.microsoft.com/office/powerpoint/2010/main" val="3052581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02_Title_Image B">
    <p:bg>
      <p:bgPr>
        <a:solidFill>
          <a:schemeClr val="bg1"/>
        </a:solidFill>
        <a:effectLst/>
      </p:bgPr>
    </p:bg>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D55A322-DCDC-DB4D-8A02-D7E0A42FDA55}"/>
              </a:ext>
            </a:extLst>
          </p:cNvPr>
          <p:cNvSpPr>
            <a:spLocks noGrp="1"/>
          </p:cNvSpPr>
          <p:nvPr>
            <p:ph type="pic" idx="10"/>
          </p:nvPr>
        </p:nvSpPr>
        <p:spPr>
          <a:xfrm>
            <a:off x="-24686" y="-27541"/>
            <a:ext cx="12216685" cy="688554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itle 1">
            <a:extLst>
              <a:ext uri="{FF2B5EF4-FFF2-40B4-BE49-F238E27FC236}">
                <a16:creationId xmlns:a16="http://schemas.microsoft.com/office/drawing/2014/main" id="{EAAD7A98-72A1-AE4F-9D76-2A1C183B5FFC}"/>
              </a:ext>
            </a:extLst>
          </p:cNvPr>
          <p:cNvSpPr>
            <a:spLocks noGrp="1"/>
          </p:cNvSpPr>
          <p:nvPr>
            <p:ph type="ctrTitle"/>
          </p:nvPr>
        </p:nvSpPr>
        <p:spPr>
          <a:xfrm>
            <a:off x="371061" y="4296635"/>
            <a:ext cx="11449877" cy="1098898"/>
          </a:xfrm>
        </p:spPr>
        <p:txBody>
          <a:bodyPr anchor="b"/>
          <a:lstStyle>
            <a:lvl1pPr algn="ctr">
              <a:lnSpc>
                <a:spcPct val="90000"/>
              </a:lnSpc>
              <a:defRPr sz="6000" b="1" i="0">
                <a:solidFill>
                  <a:schemeClr val="bg1"/>
                </a:solidFill>
                <a:latin typeface="Roobert" pitchFamily="2" charset="77"/>
              </a:defRPr>
            </a:lvl1pPr>
          </a:lstStyle>
          <a:p>
            <a:r>
              <a:rPr lang="en-GB"/>
              <a:t>Click to edit Master title style</a:t>
            </a:r>
            <a:endParaRPr lang="en-US"/>
          </a:p>
        </p:txBody>
      </p:sp>
      <p:sp>
        <p:nvSpPr>
          <p:cNvPr id="5" name="Subtitle 2">
            <a:extLst>
              <a:ext uri="{FF2B5EF4-FFF2-40B4-BE49-F238E27FC236}">
                <a16:creationId xmlns:a16="http://schemas.microsoft.com/office/drawing/2014/main" id="{4A85DD92-9410-7544-8605-ABE42DC16421}"/>
              </a:ext>
            </a:extLst>
          </p:cNvPr>
          <p:cNvSpPr>
            <a:spLocks noGrp="1"/>
          </p:cNvSpPr>
          <p:nvPr>
            <p:ph type="subTitle" idx="1"/>
          </p:nvPr>
        </p:nvSpPr>
        <p:spPr>
          <a:xfrm>
            <a:off x="371061" y="5628067"/>
            <a:ext cx="11449877" cy="85000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9" name="Text Placeholder 4">
            <a:extLst>
              <a:ext uri="{FF2B5EF4-FFF2-40B4-BE49-F238E27FC236}">
                <a16:creationId xmlns:a16="http://schemas.microsoft.com/office/drawing/2014/main" id="{508A11F1-9FE0-7B46-B4AA-F42A30135E61}"/>
              </a:ext>
            </a:extLst>
          </p:cNvPr>
          <p:cNvSpPr>
            <a:spLocks noGrp="1"/>
          </p:cNvSpPr>
          <p:nvPr>
            <p:ph type="body" idx="11" hasCustomPrompt="1"/>
          </p:nvPr>
        </p:nvSpPr>
        <p:spPr>
          <a:xfrm>
            <a:off x="4814888" y="855204"/>
            <a:ext cx="2562225" cy="2558687"/>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lvl1pPr marL="0" indent="0">
              <a:buFontTx/>
              <a:buNone/>
              <a:defRPr/>
            </a:lvl1pPr>
          </a:lstStyle>
          <a:p>
            <a:pPr lvl="0"/>
            <a:r>
              <a:rPr lang="en-GB"/>
              <a:t> </a:t>
            </a:r>
            <a:endParaRPr lang="en-US"/>
          </a:p>
        </p:txBody>
      </p:sp>
    </p:spTree>
    <p:extLst>
      <p:ext uri="{BB962C8B-B14F-4D97-AF65-F5344CB8AC3E}">
        <p14:creationId xmlns:p14="http://schemas.microsoft.com/office/powerpoint/2010/main" val="425725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6484-8735-545B-D706-3DD7C142074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4402C5A-DE93-AF6F-4B58-DC959E4C4D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05EFFA0-BBE4-DA01-389D-52408F333FB5}"/>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A0AAAE03-97EC-9942-CE6F-23429A225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73CF08-13A8-F493-41A0-2018368C89CC}"/>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382974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C6C8C-922C-B45C-6832-9DADF7BC52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C125CD8-94DC-7534-ED75-367B0E30C9A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E0CF558-365F-DDF7-EAC4-4F94D62B0876}"/>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2EBB12DF-462E-1507-45E4-9134C3811AC6}"/>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6" name="Footer Placeholder 5">
            <a:extLst>
              <a:ext uri="{FF2B5EF4-FFF2-40B4-BE49-F238E27FC236}">
                <a16:creationId xmlns:a16="http://schemas.microsoft.com/office/drawing/2014/main" id="{EA01A9AF-49F9-F28D-AE59-AF7D7D8C1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2EE5A7-1FA1-8E6E-762C-47D15CAA17D5}"/>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169872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3AAE-DF3C-DD2E-1D63-6C88512F752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75A12C5-C119-C152-C7E4-8CFCECCAEA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A709838-B88D-1BED-A0B1-4681DD5C8A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21F98D4-7F91-C7B5-5802-20A6A927BC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9464444-7E9F-7448-4296-64FE0D83542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922AA0E-9A15-19BC-EE6F-A173572EAD96}"/>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8" name="Footer Placeholder 7">
            <a:extLst>
              <a:ext uri="{FF2B5EF4-FFF2-40B4-BE49-F238E27FC236}">
                <a16:creationId xmlns:a16="http://schemas.microsoft.com/office/drawing/2014/main" id="{B8F86348-CFB8-45C1-F546-94F68E0F8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66654B-9FFD-8088-0979-54287875382F}"/>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3149016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1B66-32CD-2F47-B1BD-DFFF1581EE4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7A0F7EB-B57E-9299-DDED-69BDB8F64EBB}"/>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4" name="Footer Placeholder 3">
            <a:extLst>
              <a:ext uri="{FF2B5EF4-FFF2-40B4-BE49-F238E27FC236}">
                <a16:creationId xmlns:a16="http://schemas.microsoft.com/office/drawing/2014/main" id="{6171D1B8-3AD3-5A9F-3639-6268D6E3AA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4002FA-4921-A3DD-2663-AB6C0F1A69BF}"/>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1636687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00E1D4-FBC9-F9B8-586B-2E8E075D0D5D}"/>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3" name="Footer Placeholder 2">
            <a:extLst>
              <a:ext uri="{FF2B5EF4-FFF2-40B4-BE49-F238E27FC236}">
                <a16:creationId xmlns:a16="http://schemas.microsoft.com/office/drawing/2014/main" id="{B60672AC-DE34-9EC9-926C-690EA5DF2A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CA782-E7F9-7D91-377D-742FF09C67F7}"/>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32804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2E286-4220-D21A-4006-F20267AA1AD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61B1F69-744D-B96E-8826-B76ECD9C0E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511D260-2536-29D5-F883-E6E0109B5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2D12BFB-FB14-71D9-6243-62883EADEE9A}"/>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6" name="Footer Placeholder 5">
            <a:extLst>
              <a:ext uri="{FF2B5EF4-FFF2-40B4-BE49-F238E27FC236}">
                <a16:creationId xmlns:a16="http://schemas.microsoft.com/office/drawing/2014/main" id="{16FA7D6A-3FC5-27E3-BC06-E75EAD502A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83A238-6857-6673-5450-15FC6D1F27AB}"/>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1093629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54C92-1B20-108E-E15A-832647B44B5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09CBD0C-D5DD-9A15-A7F0-654927AC71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D371AEE-27CD-2A6E-4FB7-1E0C54FF2A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C2B7498-AD00-F4DA-CE37-E6E6DE0E6562}"/>
              </a:ext>
            </a:extLst>
          </p:cNvPr>
          <p:cNvSpPr>
            <a:spLocks noGrp="1"/>
          </p:cNvSpPr>
          <p:nvPr>
            <p:ph type="dt" sz="half" idx="10"/>
          </p:nvPr>
        </p:nvSpPr>
        <p:spPr/>
        <p:txBody>
          <a:bodyPr/>
          <a:lstStyle/>
          <a:p>
            <a:fld id="{D1E9903A-EA97-A84C-8B59-32028776EF77}" type="datetimeFigureOut">
              <a:rPr lang="en-US" smtClean="0"/>
              <a:t>1/23/24</a:t>
            </a:fld>
            <a:endParaRPr lang="en-US"/>
          </a:p>
        </p:txBody>
      </p:sp>
      <p:sp>
        <p:nvSpPr>
          <p:cNvPr id="6" name="Footer Placeholder 5">
            <a:extLst>
              <a:ext uri="{FF2B5EF4-FFF2-40B4-BE49-F238E27FC236}">
                <a16:creationId xmlns:a16="http://schemas.microsoft.com/office/drawing/2014/main" id="{DD4F16C5-2403-BBE6-11CE-56EECC675D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02C964-4687-03E4-38E6-F6FA8223D850}"/>
              </a:ext>
            </a:extLst>
          </p:cNvPr>
          <p:cNvSpPr>
            <a:spLocks noGrp="1"/>
          </p:cNvSpPr>
          <p:nvPr>
            <p:ph type="sldNum" sz="quarter" idx="12"/>
          </p:nvPr>
        </p:nvSpPr>
        <p:spPr/>
        <p:txBody>
          <a:bodyPr/>
          <a:lstStyle/>
          <a:p>
            <a:fld id="{8B420DC3-7C8A-AF43-BE24-61A20F97C0A5}" type="slidenum">
              <a:rPr lang="en-US" smtClean="0"/>
              <a:t>‹#›</a:t>
            </a:fld>
            <a:endParaRPr lang="en-US"/>
          </a:p>
        </p:txBody>
      </p:sp>
    </p:spTree>
    <p:extLst>
      <p:ext uri="{BB962C8B-B14F-4D97-AF65-F5344CB8AC3E}">
        <p14:creationId xmlns:p14="http://schemas.microsoft.com/office/powerpoint/2010/main" val="4170982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A3F31A-713C-6589-11F1-0BF3A0340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9633948-5551-02F8-8A7F-8832F62833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CF7E1BC-0FA2-F8FA-5816-EDB40DF769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E9903A-EA97-A84C-8B59-32028776EF77}" type="datetimeFigureOut">
              <a:rPr lang="en-US" smtClean="0"/>
              <a:t>1/23/24</a:t>
            </a:fld>
            <a:endParaRPr lang="en-US"/>
          </a:p>
        </p:txBody>
      </p:sp>
      <p:sp>
        <p:nvSpPr>
          <p:cNvPr id="5" name="Footer Placeholder 4">
            <a:extLst>
              <a:ext uri="{FF2B5EF4-FFF2-40B4-BE49-F238E27FC236}">
                <a16:creationId xmlns:a16="http://schemas.microsoft.com/office/drawing/2014/main" id="{45740D00-7ACA-E327-6CCD-98F3783A5F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736AD5-A54F-F0C0-5CA1-643786FABB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20DC3-7C8A-AF43-BE24-61A20F97C0A5}" type="slidenum">
              <a:rPr lang="en-US" smtClean="0"/>
              <a:t>‹#›</a:t>
            </a:fld>
            <a:endParaRPr lang="en-US"/>
          </a:p>
        </p:txBody>
      </p:sp>
    </p:spTree>
    <p:extLst>
      <p:ext uri="{BB962C8B-B14F-4D97-AF65-F5344CB8AC3E}">
        <p14:creationId xmlns:p14="http://schemas.microsoft.com/office/powerpoint/2010/main" val="701779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B355AD-D0AB-9445-A4EC-B564317FF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750590-88ED-0445-9C67-096F90BE37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8CD743-74B9-4A43-9DA3-378B431F49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7DB222-57D3-C24E-B778-C6724FA42160}" type="datetimeFigureOut">
              <a:rPr lang="en-US" smtClean="0"/>
              <a:t>1/23/24</a:t>
            </a:fld>
            <a:endParaRPr lang="en-US"/>
          </a:p>
        </p:txBody>
      </p:sp>
      <p:sp>
        <p:nvSpPr>
          <p:cNvPr id="5" name="Footer Placeholder 4">
            <a:extLst>
              <a:ext uri="{FF2B5EF4-FFF2-40B4-BE49-F238E27FC236}">
                <a16:creationId xmlns:a16="http://schemas.microsoft.com/office/drawing/2014/main" id="{2D97F9C1-3E29-154C-B0E4-F1B816B067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8144750-92BA-1E4C-AE84-F2DACF250A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F4E566-DA74-4C46-BEF5-D66C12EB0619}" type="slidenum">
              <a:rPr lang="en-US" smtClean="0"/>
              <a:t>‹#›</a:t>
            </a:fld>
            <a:endParaRPr lang="en-US"/>
          </a:p>
        </p:txBody>
      </p:sp>
    </p:spTree>
    <p:extLst>
      <p:ext uri="{BB962C8B-B14F-4D97-AF65-F5344CB8AC3E}">
        <p14:creationId xmlns:p14="http://schemas.microsoft.com/office/powerpoint/2010/main" val="974295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2.sv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hyperlink" Target="mailto:smcshane@manchestercamerata.com" TargetMode="External"/><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microsoft.com/office/2011/relationships/webextension" Target="../webextensions/webextension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8.png"/><Relationship Id="rId5" Type="http://schemas.microsoft.com/office/2011/relationships/webextension" Target="../webextensions/webextension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11/relationships/webextension" Target="../webextensions/webextension5.xml"/><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erson and person playing violin&#10;&#10;Description automatically generated">
            <a:extLst>
              <a:ext uri="{FF2B5EF4-FFF2-40B4-BE49-F238E27FC236}">
                <a16:creationId xmlns:a16="http://schemas.microsoft.com/office/drawing/2014/main" id="{D92ABCA9-8757-FAD7-D756-614ED6320C72}"/>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401802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89CB847-1123-9A9A-9662-20BEC525C38C}"/>
              </a:ext>
            </a:extLst>
          </p:cNvPr>
          <p:cNvPicPr>
            <a:picLocks noGrp="1" noChangeAspect="1"/>
          </p:cNvPicPr>
          <p:nvPr>
            <p:ph idx="1"/>
          </p:nvPr>
        </p:nvPicPr>
        <p:blipFill>
          <a:blip r:embed="rId2"/>
          <a:srcRect t="9" b="9"/>
          <a:stretch/>
        </p:blipFill>
        <p:spPr>
          <a:xfrm>
            <a:off x="20" y="1282"/>
            <a:ext cx="12191980" cy="6856718"/>
          </a:xfrm>
          <a:prstGeom prst="rect">
            <a:avLst/>
          </a:prstGeom>
        </p:spPr>
      </p:pic>
    </p:spTree>
    <p:extLst>
      <p:ext uri="{BB962C8B-B14F-4D97-AF65-F5344CB8AC3E}">
        <p14:creationId xmlns:p14="http://schemas.microsoft.com/office/powerpoint/2010/main" val="2551676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99F69978-F654-AB77-559F-EEC02B6262C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84822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21DB2A-D804-6A48-4A6F-F5D1C208D761}"/>
              </a:ext>
            </a:extLst>
          </p:cNvPr>
          <p:cNvPicPr>
            <a:picLocks noChangeAspect="1"/>
          </p:cNvPicPr>
          <p:nvPr/>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500001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 musical instrument&#10;&#10;Description automatically generated">
            <a:extLst>
              <a:ext uri="{FF2B5EF4-FFF2-40B4-BE49-F238E27FC236}">
                <a16:creationId xmlns:a16="http://schemas.microsoft.com/office/drawing/2014/main" id="{9CA1A10D-3C0D-2F33-6958-CC05DF806950}"/>
              </a:ext>
            </a:extLst>
          </p:cNvPr>
          <p:cNvPicPr>
            <a:picLocks noGrp="1" noChangeAspect="1"/>
          </p:cNvPicPr>
          <p:nvPr>
            <p:ph idx="1"/>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3453604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B40365-6E01-4343-80FE-2D283A2B6598}"/>
              </a:ext>
            </a:extLst>
          </p:cNvPr>
          <p:cNvSpPr>
            <a:spLocks noGrp="1"/>
          </p:cNvSpPr>
          <p:nvPr>
            <p:ph idx="1"/>
          </p:nvPr>
        </p:nvSpPr>
        <p:spPr>
          <a:xfrm>
            <a:off x="640080" y="2872899"/>
            <a:ext cx="4243589" cy="3320668"/>
          </a:xfrm>
        </p:spPr>
        <p:txBody>
          <a:bodyPr>
            <a:normAutofit/>
          </a:bodyPr>
          <a:lstStyle/>
          <a:p>
            <a:pPr marL="0" indent="0">
              <a:buNone/>
            </a:pPr>
            <a:br>
              <a:rPr lang="en-GB" sz="1900" b="1">
                <a:latin typeface="Montserrat" pitchFamily="2" charset="77"/>
              </a:rPr>
            </a:br>
            <a:endParaRPr lang="en-GB" sz="1900" b="1" i="1">
              <a:latin typeface="Montserrat" pitchFamily="2" charset="77"/>
            </a:endParaRPr>
          </a:p>
        </p:txBody>
      </p:sp>
      <p:pic>
        <p:nvPicPr>
          <p:cNvPr id="2" name="Picture 1">
            <a:extLst>
              <a:ext uri="{FF2B5EF4-FFF2-40B4-BE49-F238E27FC236}">
                <a16:creationId xmlns:a16="http://schemas.microsoft.com/office/drawing/2014/main" id="{75BF77A5-B88D-7749-E38A-0CAF232DC0C3}"/>
              </a:ext>
            </a:extLst>
          </p:cNvPr>
          <p:cNvPicPr>
            <a:picLocks noChangeAspect="1"/>
          </p:cNvPicPr>
          <p:nvPr/>
        </p:nvPicPr>
        <p:blipFill>
          <a:blip r:embed="rId2"/>
          <a:srcRect/>
          <a:stretch/>
        </p:blipFill>
        <p:spPr>
          <a:xfrm>
            <a:off x="678" y="0"/>
            <a:ext cx="12187596" cy="6855523"/>
          </a:xfrm>
          <a:prstGeom prst="rect">
            <a:avLst/>
          </a:prstGeom>
        </p:spPr>
      </p:pic>
    </p:spTree>
    <p:extLst>
      <p:ext uri="{BB962C8B-B14F-4D97-AF65-F5344CB8AC3E}">
        <p14:creationId xmlns:p14="http://schemas.microsoft.com/office/powerpoint/2010/main" val="13391466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8B8F5D21-E1E9-F4C1-6FAC-12B5C7CE29A3}"/>
              </a:ext>
            </a:extLst>
          </p:cNvPr>
          <p:cNvPicPr>
            <a:picLocks noGrp="1" noChangeAspect="1"/>
          </p:cNvPicPr>
          <p:nvPr>
            <p:ph idx="1"/>
          </p:nvPr>
        </p:nvPicPr>
        <p:blipFill rotWithShape="1">
          <a:blip r:embed="rId3"/>
          <a:srcRect t="9" b="9"/>
          <a:stretch/>
        </p:blipFill>
        <p:spPr>
          <a:xfrm>
            <a:off x="20" y="1282"/>
            <a:ext cx="12191980" cy="6856718"/>
          </a:xfrm>
          <a:prstGeom prst="rect">
            <a:avLst/>
          </a:prstGeom>
        </p:spPr>
      </p:pic>
    </p:spTree>
    <p:extLst>
      <p:ext uri="{BB962C8B-B14F-4D97-AF65-F5344CB8AC3E}">
        <p14:creationId xmlns:p14="http://schemas.microsoft.com/office/powerpoint/2010/main" val="3166316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playing instruments&#10;&#10;Description automatically generated">
            <a:extLst>
              <a:ext uri="{FF2B5EF4-FFF2-40B4-BE49-F238E27FC236}">
                <a16:creationId xmlns:a16="http://schemas.microsoft.com/office/drawing/2014/main" id="{C92D27CC-81AB-4D9D-4A80-0A82A3D51325}"/>
              </a:ext>
            </a:extLst>
          </p:cNvPr>
          <p:cNvPicPr>
            <a:picLocks noChangeAspect="1"/>
          </p:cNvPicPr>
          <p:nvPr/>
        </p:nvPicPr>
        <p:blipFill>
          <a:blip r:embed="rId3"/>
          <a:stretch>
            <a:fillRect/>
          </a:stretch>
        </p:blipFill>
        <p:spPr>
          <a:xfrm>
            <a:off x="1" y="1"/>
            <a:ext cx="12191998" cy="6857998"/>
          </a:xfrm>
          <a:prstGeom prst="rect">
            <a:avLst/>
          </a:prstGeom>
        </p:spPr>
      </p:pic>
    </p:spTree>
    <p:extLst>
      <p:ext uri="{BB962C8B-B14F-4D97-AF65-F5344CB8AC3E}">
        <p14:creationId xmlns:p14="http://schemas.microsoft.com/office/powerpoint/2010/main" val="1112994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7AB0E-1983-06A0-A7DB-2DD2E1E34A04}"/>
              </a:ext>
            </a:extLst>
          </p:cNvPr>
          <p:cNvSpPr>
            <a:spLocks noGrp="1"/>
          </p:cNvSpPr>
          <p:nvPr>
            <p:ph type="ctrTitle"/>
          </p:nvPr>
        </p:nvSpPr>
        <p:spPr/>
        <p:txBody>
          <a:bodyPr/>
          <a:lstStyle/>
          <a:p>
            <a:endParaRPr lang="en-US"/>
          </a:p>
        </p:txBody>
      </p:sp>
      <p:sp>
        <p:nvSpPr>
          <p:cNvPr id="4" name="Subtitle 3">
            <a:extLst>
              <a:ext uri="{FF2B5EF4-FFF2-40B4-BE49-F238E27FC236}">
                <a16:creationId xmlns:a16="http://schemas.microsoft.com/office/drawing/2014/main" id="{0ED311BD-7502-ABCF-27DA-7A8546268694}"/>
              </a:ext>
            </a:extLst>
          </p:cNvPr>
          <p:cNvSpPr>
            <a:spLocks noGrp="1"/>
          </p:cNvSpPr>
          <p:nvPr>
            <p:ph type="subTitle" idx="1"/>
          </p:nvPr>
        </p:nvSpPr>
        <p:spPr/>
        <p:txBody>
          <a:bodyPr/>
          <a:lstStyle/>
          <a:p>
            <a:endParaRPr lang="en-US"/>
          </a:p>
        </p:txBody>
      </p:sp>
      <p:sp>
        <p:nvSpPr>
          <p:cNvPr id="5" name="Text Placeholder 4">
            <a:extLst>
              <a:ext uri="{FF2B5EF4-FFF2-40B4-BE49-F238E27FC236}">
                <a16:creationId xmlns:a16="http://schemas.microsoft.com/office/drawing/2014/main" id="{57372FA1-4218-F8A3-3AA7-9653A17A88FA}"/>
              </a:ext>
            </a:extLst>
          </p:cNvPr>
          <p:cNvSpPr>
            <a:spLocks noGrp="1"/>
          </p:cNvSpPr>
          <p:nvPr>
            <p:ph type="body" idx="11"/>
          </p:nvPr>
        </p:nvSpPr>
        <p:spPr/>
        <p:txBody>
          <a:bodyPr/>
          <a:lstStyle/>
          <a:p>
            <a:endParaRPr lang="en-US"/>
          </a:p>
        </p:txBody>
      </p:sp>
      <p:pic>
        <p:nvPicPr>
          <p:cNvPr id="2050" name="Picture 2">
            <a:extLst>
              <a:ext uri="{FF2B5EF4-FFF2-40B4-BE49-F238E27FC236}">
                <a16:creationId xmlns:a16="http://schemas.microsoft.com/office/drawing/2014/main" id="{77CDCCAC-0E50-B35B-BE4A-AE96291DBEB2}"/>
              </a:ext>
            </a:extLst>
          </p:cNvPr>
          <p:cNvPicPr>
            <a:picLocks noGrp="1" noChangeAspect="1" noChangeArrowheads="1"/>
          </p:cNvPicPr>
          <p:nvPr>
            <p:ph type="pic" idx="10"/>
          </p:nvPr>
        </p:nvPicPr>
        <p:blipFill>
          <a:blip r:embed="rId3"/>
          <a:srcRect t="683" b="683"/>
          <a:stretch/>
        </p:blipFill>
        <p:spPr bwMode="auto">
          <a:xfrm>
            <a:off x="-12344" y="0"/>
            <a:ext cx="12216685" cy="6885541"/>
          </a:xfrm>
          <a:prstGeom prst="rect">
            <a:avLst/>
          </a:prstGeom>
          <a:blipFill dpi="0"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a:blipFill>
        </p:spPr>
      </p:pic>
      <p:sp>
        <p:nvSpPr>
          <p:cNvPr id="6" name="TextBox 5">
            <a:extLst>
              <a:ext uri="{FF2B5EF4-FFF2-40B4-BE49-F238E27FC236}">
                <a16:creationId xmlns:a16="http://schemas.microsoft.com/office/drawing/2014/main" id="{B8F0FF02-D0BD-3990-D25E-706D5F522442}"/>
              </a:ext>
            </a:extLst>
          </p:cNvPr>
          <p:cNvSpPr txBox="1"/>
          <p:nvPr/>
        </p:nvSpPr>
        <p:spPr>
          <a:xfrm>
            <a:off x="185528" y="480439"/>
            <a:ext cx="11820939" cy="1631216"/>
          </a:xfrm>
          <a:prstGeom prst="rect">
            <a:avLst/>
          </a:prstGeom>
          <a:noFill/>
        </p:spPr>
        <p:txBody>
          <a:bodyPr wrap="square" rtlCol="0">
            <a:spAutoFit/>
          </a:bodyPr>
          <a:lstStyle/>
          <a:p>
            <a:pPr algn="ctr"/>
            <a:r>
              <a:rPr lang="en-US" sz="6000" b="1" dirty="0">
                <a:latin typeface="Roobert" pitchFamily="2" charset="77"/>
              </a:rPr>
              <a:t>WHERE ARE WE NOW?</a:t>
            </a:r>
            <a:br>
              <a:rPr lang="en-US" sz="6000" b="1" dirty="0">
                <a:latin typeface="Roobert" pitchFamily="2" charset="77"/>
              </a:rPr>
            </a:br>
            <a:r>
              <a:rPr lang="en-US" sz="4000" b="1" dirty="0">
                <a:latin typeface="Roobert" pitchFamily="2" charset="77"/>
              </a:rPr>
              <a:t>TWO VILLAGES WITHOUT A BRIDGE</a:t>
            </a:r>
          </a:p>
        </p:txBody>
      </p:sp>
    </p:spTree>
    <p:extLst>
      <p:ext uri="{BB962C8B-B14F-4D97-AF65-F5344CB8AC3E}">
        <p14:creationId xmlns:p14="http://schemas.microsoft.com/office/powerpoint/2010/main" val="23633048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CB - MUCH MORE THAN JUST A REBRAND">
            <a:extLst>
              <a:ext uri="{FF2B5EF4-FFF2-40B4-BE49-F238E27FC236}">
                <a16:creationId xmlns:a16="http://schemas.microsoft.com/office/drawing/2014/main" id="{7BB44DE0-F0EF-1F36-D14A-C3856AB4D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47" y="5038166"/>
            <a:ext cx="3721563" cy="15777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F4FB0689-1F04-A577-32E5-B642C6DFD9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2258" y="481124"/>
            <a:ext cx="6520687" cy="2552238"/>
          </a:xfrm>
          <a:prstGeom prst="rect">
            <a:avLst/>
          </a:prstGeom>
          <a:noFill/>
          <a:effectLst>
            <a:outerShdw blurRad="320361" dist="50800" dir="5400000" algn="ctr" rotWithShape="0">
              <a:srgbClr val="000000"/>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C9E6A90-7F8D-91F6-2A8B-C789B57A8F86}"/>
              </a:ext>
            </a:extLst>
          </p:cNvPr>
          <p:cNvPicPr>
            <a:picLocks noChangeAspect="1"/>
          </p:cNvPicPr>
          <p:nvPr/>
        </p:nvPicPr>
        <p:blipFill>
          <a:blip r:embed="rId5"/>
          <a:stretch>
            <a:fillRect/>
          </a:stretch>
        </p:blipFill>
        <p:spPr>
          <a:xfrm>
            <a:off x="546846" y="-1"/>
            <a:ext cx="2725271" cy="2725271"/>
          </a:xfrm>
          <a:prstGeom prst="rect">
            <a:avLst/>
          </a:prstGeom>
        </p:spPr>
      </p:pic>
      <p:pic>
        <p:nvPicPr>
          <p:cNvPr id="3080" name="Picture 8" descr="Manchester Collective - Classical:NEXT">
            <a:extLst>
              <a:ext uri="{FF2B5EF4-FFF2-40B4-BE49-F238E27FC236}">
                <a16:creationId xmlns:a16="http://schemas.microsoft.com/office/drawing/2014/main" id="{8EA033F3-F26B-D21F-D5BE-7348BBCCD7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4769225"/>
            <a:ext cx="5549153" cy="159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090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5F2C8F87-1CBB-3928-3C25-5B19A278A4B3}"/>
              </a:ext>
            </a:extLst>
          </p:cNvPr>
          <p:cNvSpPr/>
          <p:nvPr/>
        </p:nvSpPr>
        <p:spPr>
          <a:xfrm>
            <a:off x="3877126" y="208282"/>
            <a:ext cx="4288165" cy="4363715"/>
          </a:xfrm>
          <a:prstGeom prst="ellipse">
            <a:avLst/>
          </a:prstGeom>
          <a:solidFill>
            <a:srgbClr val="EEA69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Roobert" pitchFamily="2" charset="77"/>
              </a:rPr>
              <a:t>What do you want from an orchestral position?</a:t>
            </a:r>
          </a:p>
        </p:txBody>
      </p:sp>
      <p:sp>
        <p:nvSpPr>
          <p:cNvPr id="13" name="Oval 12">
            <a:extLst>
              <a:ext uri="{FF2B5EF4-FFF2-40B4-BE49-F238E27FC236}">
                <a16:creationId xmlns:a16="http://schemas.microsoft.com/office/drawing/2014/main" id="{444DB637-891A-D3A6-654A-90A2EE16C47A}"/>
              </a:ext>
            </a:extLst>
          </p:cNvPr>
          <p:cNvSpPr/>
          <p:nvPr/>
        </p:nvSpPr>
        <p:spPr>
          <a:xfrm>
            <a:off x="3523381" y="5046158"/>
            <a:ext cx="1731819" cy="1557814"/>
          </a:xfrm>
          <a:prstGeom prst="ellipse">
            <a:avLst/>
          </a:prstGeom>
          <a:solidFill>
            <a:srgbClr val="7CEA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Variety</a:t>
            </a:r>
          </a:p>
        </p:txBody>
      </p:sp>
      <p:sp>
        <p:nvSpPr>
          <p:cNvPr id="14" name="Oval 13">
            <a:extLst>
              <a:ext uri="{FF2B5EF4-FFF2-40B4-BE49-F238E27FC236}">
                <a16:creationId xmlns:a16="http://schemas.microsoft.com/office/drawing/2014/main" id="{53814BF4-35BD-8974-356D-F4D8E5625AB3}"/>
              </a:ext>
            </a:extLst>
          </p:cNvPr>
          <p:cNvSpPr/>
          <p:nvPr/>
        </p:nvSpPr>
        <p:spPr>
          <a:xfrm>
            <a:off x="9699812" y="262674"/>
            <a:ext cx="2249596" cy="2121938"/>
          </a:xfrm>
          <a:prstGeom prst="ellipse">
            <a:avLst/>
          </a:prstGeom>
          <a:solidFill>
            <a:srgbClr val="DCE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More Community Work </a:t>
            </a:r>
          </a:p>
        </p:txBody>
      </p:sp>
      <p:sp>
        <p:nvSpPr>
          <p:cNvPr id="23" name="Oval 22">
            <a:extLst>
              <a:ext uri="{FF2B5EF4-FFF2-40B4-BE49-F238E27FC236}">
                <a16:creationId xmlns:a16="http://schemas.microsoft.com/office/drawing/2014/main" id="{301A37FD-6BDC-34CF-1AD9-FC3A54931873}"/>
              </a:ext>
            </a:extLst>
          </p:cNvPr>
          <p:cNvSpPr/>
          <p:nvPr/>
        </p:nvSpPr>
        <p:spPr>
          <a:xfrm>
            <a:off x="1625316" y="2702629"/>
            <a:ext cx="1731819" cy="1330036"/>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Respect</a:t>
            </a:r>
            <a:r>
              <a:rPr lang="en-US" sz="2000" dirty="0">
                <a:latin typeface="Roobert" pitchFamily="2" charset="77"/>
              </a:rPr>
              <a:t> </a:t>
            </a:r>
          </a:p>
        </p:txBody>
      </p:sp>
      <p:sp>
        <p:nvSpPr>
          <p:cNvPr id="24" name="Oval 23">
            <a:extLst>
              <a:ext uri="{FF2B5EF4-FFF2-40B4-BE49-F238E27FC236}">
                <a16:creationId xmlns:a16="http://schemas.microsoft.com/office/drawing/2014/main" id="{1DE8DD64-FB3A-2F26-9AB7-8FB5C7A328C6}"/>
              </a:ext>
            </a:extLst>
          </p:cNvPr>
          <p:cNvSpPr/>
          <p:nvPr/>
        </p:nvSpPr>
        <p:spPr>
          <a:xfrm>
            <a:off x="128397" y="2376949"/>
            <a:ext cx="1870120" cy="1330036"/>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To feel Welcome</a:t>
            </a:r>
          </a:p>
        </p:txBody>
      </p:sp>
      <p:sp>
        <p:nvSpPr>
          <p:cNvPr id="25" name="Oval 24">
            <a:extLst>
              <a:ext uri="{FF2B5EF4-FFF2-40B4-BE49-F238E27FC236}">
                <a16:creationId xmlns:a16="http://schemas.microsoft.com/office/drawing/2014/main" id="{765563AD-16D1-1173-6323-F9D62F3A0616}"/>
              </a:ext>
            </a:extLst>
          </p:cNvPr>
          <p:cNvSpPr/>
          <p:nvPr/>
        </p:nvSpPr>
        <p:spPr>
          <a:xfrm>
            <a:off x="9719843" y="4244438"/>
            <a:ext cx="2209533" cy="2291130"/>
          </a:xfrm>
          <a:prstGeom prst="ellipse">
            <a:avLst/>
          </a:prstGeom>
          <a:solidFill>
            <a:srgbClr val="C1DC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Innovation </a:t>
            </a:r>
          </a:p>
        </p:txBody>
      </p:sp>
      <p:sp>
        <p:nvSpPr>
          <p:cNvPr id="26" name="Oval 25">
            <a:extLst>
              <a:ext uri="{FF2B5EF4-FFF2-40B4-BE49-F238E27FC236}">
                <a16:creationId xmlns:a16="http://schemas.microsoft.com/office/drawing/2014/main" id="{7163C694-E194-B3E2-9780-657DA04EBC19}"/>
              </a:ext>
            </a:extLst>
          </p:cNvPr>
          <p:cNvSpPr/>
          <p:nvPr/>
        </p:nvSpPr>
        <p:spPr>
          <a:xfrm>
            <a:off x="138667" y="368802"/>
            <a:ext cx="2381838" cy="2287128"/>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Creative Freedom </a:t>
            </a:r>
          </a:p>
        </p:txBody>
      </p:sp>
      <p:sp>
        <p:nvSpPr>
          <p:cNvPr id="27" name="Oval 26">
            <a:extLst>
              <a:ext uri="{FF2B5EF4-FFF2-40B4-BE49-F238E27FC236}">
                <a16:creationId xmlns:a16="http://schemas.microsoft.com/office/drawing/2014/main" id="{E0F8387D-F9BB-3D76-0A17-00CC900A289A}"/>
              </a:ext>
            </a:extLst>
          </p:cNvPr>
          <p:cNvSpPr/>
          <p:nvPr/>
        </p:nvSpPr>
        <p:spPr>
          <a:xfrm>
            <a:off x="8589900" y="5180733"/>
            <a:ext cx="1839474" cy="1643714"/>
          </a:xfrm>
          <a:prstGeom prst="ellipse">
            <a:avLst/>
          </a:prstGeom>
          <a:solidFill>
            <a:srgbClr val="C1DC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Training</a:t>
            </a:r>
            <a:r>
              <a:rPr lang="en-US" sz="2000" dirty="0">
                <a:latin typeface="Roobert" pitchFamily="2" charset="77"/>
              </a:rPr>
              <a:t> </a:t>
            </a:r>
          </a:p>
        </p:txBody>
      </p:sp>
      <p:sp>
        <p:nvSpPr>
          <p:cNvPr id="28" name="Oval 27">
            <a:extLst>
              <a:ext uri="{FF2B5EF4-FFF2-40B4-BE49-F238E27FC236}">
                <a16:creationId xmlns:a16="http://schemas.microsoft.com/office/drawing/2014/main" id="{F2046BB6-7CF6-AF53-8F1D-F24BC14C420E}"/>
              </a:ext>
            </a:extLst>
          </p:cNvPr>
          <p:cNvSpPr/>
          <p:nvPr/>
        </p:nvSpPr>
        <p:spPr>
          <a:xfrm>
            <a:off x="2158469" y="3745225"/>
            <a:ext cx="1731819" cy="1330036"/>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Culture of Positivity</a:t>
            </a:r>
          </a:p>
        </p:txBody>
      </p:sp>
      <p:sp>
        <p:nvSpPr>
          <p:cNvPr id="29" name="Oval 28">
            <a:extLst>
              <a:ext uri="{FF2B5EF4-FFF2-40B4-BE49-F238E27FC236}">
                <a16:creationId xmlns:a16="http://schemas.microsoft.com/office/drawing/2014/main" id="{86044F4C-4929-61F2-EC13-EDC365592559}"/>
              </a:ext>
            </a:extLst>
          </p:cNvPr>
          <p:cNvSpPr/>
          <p:nvPr/>
        </p:nvSpPr>
        <p:spPr>
          <a:xfrm>
            <a:off x="208794" y="3616001"/>
            <a:ext cx="1931672" cy="1330036"/>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Wellbeing</a:t>
            </a:r>
            <a:r>
              <a:rPr lang="en-US" sz="2000" dirty="0">
                <a:latin typeface="Roobert" pitchFamily="2" charset="77"/>
              </a:rPr>
              <a:t> </a:t>
            </a:r>
          </a:p>
        </p:txBody>
      </p:sp>
      <p:sp>
        <p:nvSpPr>
          <p:cNvPr id="30" name="Oval 29">
            <a:extLst>
              <a:ext uri="{FF2B5EF4-FFF2-40B4-BE49-F238E27FC236}">
                <a16:creationId xmlns:a16="http://schemas.microsoft.com/office/drawing/2014/main" id="{54B16E3B-AB50-ACFB-C82B-3D7421C18CD9}"/>
              </a:ext>
            </a:extLst>
          </p:cNvPr>
          <p:cNvSpPr/>
          <p:nvPr/>
        </p:nvSpPr>
        <p:spPr>
          <a:xfrm>
            <a:off x="8097037" y="262673"/>
            <a:ext cx="1839474" cy="1643714"/>
          </a:xfrm>
          <a:prstGeom prst="ellipse">
            <a:avLst/>
          </a:prstGeom>
          <a:solidFill>
            <a:srgbClr val="DCE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Diversity</a:t>
            </a:r>
            <a:r>
              <a:rPr lang="en-US" sz="2000" dirty="0">
                <a:latin typeface="Roobert" pitchFamily="2" charset="77"/>
              </a:rPr>
              <a:t> </a:t>
            </a:r>
          </a:p>
        </p:txBody>
      </p:sp>
      <p:sp>
        <p:nvSpPr>
          <p:cNvPr id="31" name="Oval 30">
            <a:extLst>
              <a:ext uri="{FF2B5EF4-FFF2-40B4-BE49-F238E27FC236}">
                <a16:creationId xmlns:a16="http://schemas.microsoft.com/office/drawing/2014/main" id="{3EAD0F99-CF44-F847-A7B3-66CD0E14638E}"/>
              </a:ext>
            </a:extLst>
          </p:cNvPr>
          <p:cNvSpPr/>
          <p:nvPr/>
        </p:nvSpPr>
        <p:spPr>
          <a:xfrm>
            <a:off x="6574296" y="4917743"/>
            <a:ext cx="2015604" cy="1770561"/>
          </a:xfrm>
          <a:prstGeom prst="ellipse">
            <a:avLst/>
          </a:prstGeom>
          <a:solidFill>
            <a:srgbClr val="7CEA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Rewarding Career </a:t>
            </a:r>
            <a:r>
              <a:rPr lang="en-US" sz="2000" dirty="0">
                <a:latin typeface="Roobert" pitchFamily="2" charset="77"/>
              </a:rPr>
              <a:t> </a:t>
            </a:r>
          </a:p>
        </p:txBody>
      </p:sp>
      <p:sp>
        <p:nvSpPr>
          <p:cNvPr id="32" name="Oval 31">
            <a:extLst>
              <a:ext uri="{FF2B5EF4-FFF2-40B4-BE49-F238E27FC236}">
                <a16:creationId xmlns:a16="http://schemas.microsoft.com/office/drawing/2014/main" id="{9320A8DF-68A6-34C1-2BD7-22D63F070A55}"/>
              </a:ext>
            </a:extLst>
          </p:cNvPr>
          <p:cNvSpPr/>
          <p:nvPr/>
        </p:nvSpPr>
        <p:spPr>
          <a:xfrm>
            <a:off x="5020164" y="4964512"/>
            <a:ext cx="1839473" cy="1592692"/>
          </a:xfrm>
          <a:prstGeom prst="ellipse">
            <a:avLst/>
          </a:prstGeom>
          <a:solidFill>
            <a:srgbClr val="7CEA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Flexibility</a:t>
            </a:r>
          </a:p>
        </p:txBody>
      </p:sp>
      <p:sp>
        <p:nvSpPr>
          <p:cNvPr id="33" name="Oval 32">
            <a:extLst>
              <a:ext uri="{FF2B5EF4-FFF2-40B4-BE49-F238E27FC236}">
                <a16:creationId xmlns:a16="http://schemas.microsoft.com/office/drawing/2014/main" id="{1FF072CB-2C05-6937-2806-943A03E192C6}"/>
              </a:ext>
            </a:extLst>
          </p:cNvPr>
          <p:cNvSpPr/>
          <p:nvPr/>
        </p:nvSpPr>
        <p:spPr>
          <a:xfrm>
            <a:off x="614536" y="4732517"/>
            <a:ext cx="2567261" cy="2045340"/>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Transparency</a:t>
            </a:r>
          </a:p>
        </p:txBody>
      </p:sp>
      <p:sp>
        <p:nvSpPr>
          <p:cNvPr id="35" name="Oval 34">
            <a:extLst>
              <a:ext uri="{FF2B5EF4-FFF2-40B4-BE49-F238E27FC236}">
                <a16:creationId xmlns:a16="http://schemas.microsoft.com/office/drawing/2014/main" id="{712BB922-94F8-07EE-AE1B-A5B2791DE424}"/>
              </a:ext>
            </a:extLst>
          </p:cNvPr>
          <p:cNvSpPr/>
          <p:nvPr/>
        </p:nvSpPr>
        <p:spPr>
          <a:xfrm>
            <a:off x="8216620" y="3714603"/>
            <a:ext cx="2083649" cy="1643711"/>
          </a:xfrm>
          <a:prstGeom prst="ellipse">
            <a:avLst/>
          </a:prstGeom>
          <a:solidFill>
            <a:srgbClr val="C1DCEB">
              <a:alpha val="9891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Excellence</a:t>
            </a:r>
          </a:p>
        </p:txBody>
      </p:sp>
      <p:sp>
        <p:nvSpPr>
          <p:cNvPr id="2" name="Oval 1">
            <a:extLst>
              <a:ext uri="{FF2B5EF4-FFF2-40B4-BE49-F238E27FC236}">
                <a16:creationId xmlns:a16="http://schemas.microsoft.com/office/drawing/2014/main" id="{0C4566A8-38AA-C2D2-D16A-52E2AE09D92C}"/>
              </a:ext>
            </a:extLst>
          </p:cNvPr>
          <p:cNvSpPr/>
          <p:nvPr/>
        </p:nvSpPr>
        <p:spPr>
          <a:xfrm>
            <a:off x="9011169" y="1906387"/>
            <a:ext cx="2072329" cy="1808216"/>
          </a:xfrm>
          <a:prstGeom prst="ellipse">
            <a:avLst/>
          </a:prstGeom>
          <a:solidFill>
            <a:srgbClr val="DCEB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Younger Audiences</a:t>
            </a:r>
          </a:p>
        </p:txBody>
      </p:sp>
      <p:sp>
        <p:nvSpPr>
          <p:cNvPr id="3" name="Oval 2">
            <a:extLst>
              <a:ext uri="{FF2B5EF4-FFF2-40B4-BE49-F238E27FC236}">
                <a16:creationId xmlns:a16="http://schemas.microsoft.com/office/drawing/2014/main" id="{52C5E907-66DF-8F09-2A6F-61BB0A00F75F}"/>
              </a:ext>
            </a:extLst>
          </p:cNvPr>
          <p:cNvSpPr/>
          <p:nvPr/>
        </p:nvSpPr>
        <p:spPr>
          <a:xfrm>
            <a:off x="1719434" y="1397409"/>
            <a:ext cx="2043542" cy="1707614"/>
          </a:xfrm>
          <a:prstGeom prst="ellipse">
            <a:avLst/>
          </a:prstGeom>
          <a:solidFill>
            <a:srgbClr val="DFB0D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Stability</a:t>
            </a:r>
            <a:r>
              <a:rPr lang="en-US" sz="2000" dirty="0">
                <a:latin typeface="Roobert" pitchFamily="2" charset="77"/>
              </a:rPr>
              <a:t> </a:t>
            </a:r>
          </a:p>
        </p:txBody>
      </p:sp>
      <p:sp>
        <p:nvSpPr>
          <p:cNvPr id="5" name="Oval 4">
            <a:extLst>
              <a:ext uri="{FF2B5EF4-FFF2-40B4-BE49-F238E27FC236}">
                <a16:creationId xmlns:a16="http://schemas.microsoft.com/office/drawing/2014/main" id="{647ABE7F-1C57-303F-B4D0-697F99E72C39}"/>
              </a:ext>
            </a:extLst>
          </p:cNvPr>
          <p:cNvSpPr/>
          <p:nvPr/>
        </p:nvSpPr>
        <p:spPr>
          <a:xfrm>
            <a:off x="10038573" y="3248140"/>
            <a:ext cx="1839474" cy="1643714"/>
          </a:xfrm>
          <a:prstGeom prst="ellipse">
            <a:avLst/>
          </a:prstGeom>
          <a:solidFill>
            <a:srgbClr val="C1DCE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Roobert" pitchFamily="2" charset="77"/>
              </a:rPr>
              <a:t>Agency</a:t>
            </a:r>
          </a:p>
        </p:txBody>
      </p:sp>
    </p:spTree>
    <p:extLst>
      <p:ext uri="{BB962C8B-B14F-4D97-AF65-F5344CB8AC3E}">
        <p14:creationId xmlns:p14="http://schemas.microsoft.com/office/powerpoint/2010/main" val="3504929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band performing on a stage&#10;&#10;Description automatically generated">
            <a:extLst>
              <a:ext uri="{FF2B5EF4-FFF2-40B4-BE49-F238E27FC236}">
                <a16:creationId xmlns:a16="http://schemas.microsoft.com/office/drawing/2014/main" id="{314F37AB-5D1D-D8C5-AE53-32A57EB42F44}"/>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2438685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C1E7F9B-62D2-D872-B6A5-BE99FA2079C7}"/>
              </a:ext>
            </a:extLst>
          </p:cNvPr>
          <p:cNvSpPr txBox="1"/>
          <p:nvPr/>
        </p:nvSpPr>
        <p:spPr>
          <a:xfrm>
            <a:off x="5916705" y="5450541"/>
            <a:ext cx="7064188" cy="1615827"/>
          </a:xfrm>
          <a:prstGeom prst="rect">
            <a:avLst/>
          </a:prstGeom>
          <a:noFill/>
        </p:spPr>
        <p:txBody>
          <a:bodyPr wrap="square" rtlCol="0">
            <a:spAutoFit/>
          </a:bodyPr>
          <a:lstStyle/>
          <a:p>
            <a:r>
              <a:rPr lang="en-US" sz="4500" b="1" dirty="0">
                <a:latin typeface="Roobert" pitchFamily="2" charset="77"/>
              </a:rPr>
              <a:t>THANK YOU</a:t>
            </a:r>
            <a:br>
              <a:rPr lang="en-US" sz="4500" b="1" dirty="0">
                <a:latin typeface="Roobert" pitchFamily="2" charset="77"/>
              </a:rPr>
            </a:br>
            <a:r>
              <a:rPr lang="en-US" b="1" dirty="0">
                <a:latin typeface="Roobert" pitchFamily="2" charset="77"/>
              </a:rPr>
              <a:t>Sam McShane, Creative Director – Manchester Camerata</a:t>
            </a:r>
            <a:br>
              <a:rPr lang="en-US" sz="4500" b="1" dirty="0">
                <a:latin typeface="Roobert" pitchFamily="2" charset="77"/>
              </a:rPr>
            </a:br>
            <a:r>
              <a:rPr lang="en-US" b="1" dirty="0" err="1">
                <a:latin typeface="Roobert" pitchFamily="2" charset="77"/>
              </a:rPr>
              <a:t>E-mail:</a:t>
            </a:r>
            <a:r>
              <a:rPr lang="en-US" b="1" dirty="0" err="1">
                <a:latin typeface="Roobert" pitchFamily="2" charset="77"/>
                <a:hlinkClick r:id="rId3">
                  <a:extLst>
                    <a:ext uri="{A12FA001-AC4F-418D-AE19-62706E023703}">
                      <ahyp:hlinkClr xmlns:ahyp="http://schemas.microsoft.com/office/drawing/2018/hyperlinkcolor" val="tx"/>
                    </a:ext>
                  </a:extLst>
                </a:hlinkClick>
              </a:rPr>
              <a:t>smcshane@manchestercamerata.com</a:t>
            </a:r>
            <a:br>
              <a:rPr lang="en-US" b="1" dirty="0">
                <a:latin typeface="Roobert" pitchFamily="2" charset="77"/>
              </a:rPr>
            </a:br>
            <a:endParaRPr lang="en-US" b="1" dirty="0">
              <a:latin typeface="Roobert" pitchFamily="2" charset="77"/>
            </a:endParaRPr>
          </a:p>
        </p:txBody>
      </p:sp>
      <p:pic>
        <p:nvPicPr>
          <p:cNvPr id="3" name="Picture 2" descr="A group of people playing instruments on a bridge&#10;&#10;Description automatically generated">
            <a:extLst>
              <a:ext uri="{FF2B5EF4-FFF2-40B4-BE49-F238E27FC236}">
                <a16:creationId xmlns:a16="http://schemas.microsoft.com/office/drawing/2014/main" id="{3B695ECC-A201-90AF-A49F-005BB4E11777}"/>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973331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people sitting in front of a stage&#10;&#10;Description automatically generated">
            <a:extLst>
              <a:ext uri="{FF2B5EF4-FFF2-40B4-BE49-F238E27FC236}">
                <a16:creationId xmlns:a16="http://schemas.microsoft.com/office/drawing/2014/main" id="{25841C08-6B89-1E78-D71A-73BE639EDF0D}"/>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41201009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group of people playing instruments&#10;&#10;Description automatically generated">
            <a:extLst>
              <a:ext uri="{FF2B5EF4-FFF2-40B4-BE49-F238E27FC236}">
                <a16:creationId xmlns:a16="http://schemas.microsoft.com/office/drawing/2014/main" id="{43B20123-97E7-1FDF-201B-5169C537AB3A}"/>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2634895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lights on a stage&#10;&#10;Description automatically generated">
            <a:extLst>
              <a:ext uri="{FF2B5EF4-FFF2-40B4-BE49-F238E27FC236}">
                <a16:creationId xmlns:a16="http://schemas.microsoft.com/office/drawing/2014/main" id="{D5A46E86-A877-6E7D-984C-93FA61932EA5}"/>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205530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lights on a stage&#10;&#10;Description automatically generated">
            <a:extLst>
              <a:ext uri="{FF2B5EF4-FFF2-40B4-BE49-F238E27FC236}">
                <a16:creationId xmlns:a16="http://schemas.microsoft.com/office/drawing/2014/main" id="{675748EA-3F20-9A5C-479D-BA5BC18BBBBD}"/>
              </a:ext>
            </a:extLst>
          </p:cNvPr>
          <p:cNvPicPr>
            <a:picLocks noChangeAspect="1"/>
          </p:cNvPicPr>
          <p:nvPr/>
        </p:nvPicPr>
        <p:blipFill rotWithShape="1">
          <a:blip r:embed="rId2"/>
          <a:srcRect t="9" b="9"/>
          <a:stretch/>
        </p:blipFill>
        <p:spPr>
          <a:xfrm>
            <a:off x="20" y="1282"/>
            <a:ext cx="12191980" cy="6856718"/>
          </a:xfrm>
          <a:prstGeom prst="rect">
            <a:avLst/>
          </a:prstGeom>
        </p:spPr>
      </p:pic>
    </p:spTree>
    <p:extLst>
      <p:ext uri="{BB962C8B-B14F-4D97-AF65-F5344CB8AC3E}">
        <p14:creationId xmlns:p14="http://schemas.microsoft.com/office/powerpoint/2010/main" val="111867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group of people playing music&#10;&#10;Description automatically generated">
            <a:extLst>
              <a:ext uri="{FF2B5EF4-FFF2-40B4-BE49-F238E27FC236}">
                <a16:creationId xmlns:a16="http://schemas.microsoft.com/office/drawing/2014/main" id="{E02B2D87-D8A8-52FC-6E05-08B333688F94}"/>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324895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blue spot light with a thank you note&#10;&#10;Description automatically generated">
            <a:extLst>
              <a:ext uri="{FF2B5EF4-FFF2-40B4-BE49-F238E27FC236}">
                <a16:creationId xmlns:a16="http://schemas.microsoft.com/office/drawing/2014/main" id="{C964A207-3FF0-120A-C2E2-A27C8F221819}"/>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4283991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a:extLst>
                  <a:ext uri="{FF2B5EF4-FFF2-40B4-BE49-F238E27FC236}">
                    <a16:creationId xmlns:a16="http://schemas.microsoft.com/office/drawing/2014/main" id="{AB9D3E0E-38C0-A46F-79B6-C1821E26AAF6}"/>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2" name="Add-in 1">
                <a:extLst>
                  <a:ext uri="{FF2B5EF4-FFF2-40B4-BE49-F238E27FC236}">
                    <a16:creationId xmlns:a16="http://schemas.microsoft.com/office/drawing/2014/main" id="{AB9D3E0E-38C0-A46F-79B6-C1821E26AAF6}"/>
                  </a:ext>
                </a:extLst>
              </p:cNvPr>
              <p:cNvPicPr>
                <a:picLocks noGrp="1" noRot="1" noChangeAspect="1" noMove="1" noResize="1" noEditPoints="1" noAdjustHandles="1" noChangeArrowheads="1" noChangeShapeType="1"/>
              </p:cNvPicPr>
              <p:nvPr/>
            </p:nvPicPr>
            <p:blipFill>
              <a:blip r:embed="rId3"/>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564251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5DC25447-F6C0-043E-90AC-1680FF52865F}"/>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5DC25447-F6C0-043E-90AC-1680FF52865F}"/>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247D3BE0-A850-ED22-26B6-E989FD65D337}"/>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xmlns="">
          <p:pic>
            <p:nvPicPr>
              <p:cNvPr id="3" name="Add-in 2">
                <a:extLst>
                  <a:ext uri="{FF2B5EF4-FFF2-40B4-BE49-F238E27FC236}">
                    <a16:creationId xmlns:a16="http://schemas.microsoft.com/office/drawing/2014/main" id="{247D3BE0-A850-ED22-26B6-E989FD65D337}"/>
                  </a:ext>
                </a:extLst>
              </p:cNvPr>
              <p:cNvPicPr>
                <a:picLocks noGrp="1" noRot="1" noChangeAspect="1" noMove="1" noResize="1" noEditPoints="1" noAdjustHandles="1" noChangeArrowheads="1" noChangeShapeType="1"/>
              </p:cNvPicPr>
              <p:nvPr/>
            </p:nvPicPr>
            <p:blipFill>
              <a:blip r:embed="rId6"/>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3790343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30C1C50E-50B9-49A7-A362-7D3A8BF09415}"/>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30C1C50E-50B9-49A7-A362-7D3A8BF09415}"/>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1303346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a:extLst>
                  <a:ext uri="{FF2B5EF4-FFF2-40B4-BE49-F238E27FC236}">
                    <a16:creationId xmlns:a16="http://schemas.microsoft.com/office/drawing/2014/main" id="{19A4059D-BBE3-528E-94C6-8B228AA7F8B9}"/>
                  </a:ext>
                </a:extLst>
              </p:cNvPr>
              <p:cNvGraphicFramePr>
                <a:graphicFrameLocks noGrp="1"/>
              </p:cNvGraphicFramePr>
              <p:nvPr/>
            </p:nvGraphicFramePr>
            <p:xfrm>
              <a:off x="381000" y="215899"/>
              <a:ext cx="11430000" cy="642620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Add-in 1">
                <a:extLst>
                  <a:ext uri="{FF2B5EF4-FFF2-40B4-BE49-F238E27FC236}">
                    <a16:creationId xmlns:a16="http://schemas.microsoft.com/office/drawing/2014/main" id="{19A4059D-BBE3-528E-94C6-8B228AA7F8B9}"/>
                  </a:ext>
                </a:extLst>
              </p:cNvPr>
              <p:cNvPicPr>
                <a:picLocks noGrp="1" noRot="1" noChangeAspect="1" noMove="1" noResize="1" noEditPoints="1" noAdjustHandles="1" noChangeArrowheads="1" noChangeShapeType="1"/>
              </p:cNvPicPr>
              <p:nvPr/>
            </p:nvPicPr>
            <p:blipFill>
              <a:blip r:embed="rId4"/>
              <a:stretch>
                <a:fillRect/>
              </a:stretch>
            </p:blipFill>
            <p:spPr>
              <a:xfrm>
                <a:off x="381000" y="215899"/>
                <a:ext cx="11430000" cy="6426200"/>
              </a:xfrm>
              <a:prstGeom prst="rect">
                <a:avLst/>
              </a:prstGeom>
            </p:spPr>
          </p:pic>
        </mc:Fallback>
      </mc:AlternateContent>
    </p:spTree>
    <p:extLst>
      <p:ext uri="{BB962C8B-B14F-4D97-AF65-F5344CB8AC3E}">
        <p14:creationId xmlns:p14="http://schemas.microsoft.com/office/powerpoint/2010/main" val="3165760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group of people playing instruments&#10;&#10;Description automatically generated">
            <a:extLst>
              <a:ext uri="{FF2B5EF4-FFF2-40B4-BE49-F238E27FC236}">
                <a16:creationId xmlns:a16="http://schemas.microsoft.com/office/drawing/2014/main" id="{194FB1DE-E223-3E0E-291E-2F290F541581}"/>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1366943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F634762-D5E6-F243-DB5A-94F77D6A047F}"/>
              </a:ext>
            </a:extLst>
          </p:cNvPr>
          <p:cNvPicPr>
            <a:picLocks noGrp="1" noChangeAspect="1"/>
          </p:cNvPicPr>
          <p:nvPr>
            <p:ph idx="1"/>
          </p:nvPr>
        </p:nvPicPr>
        <p:blipFill>
          <a:blip r:embed="rId2"/>
          <a:srcRect l="2057" r="2057"/>
          <a:stretch/>
        </p:blipFill>
        <p:spPr>
          <a:xfrm>
            <a:off x="20" y="0"/>
            <a:ext cx="12191980" cy="7152289"/>
          </a:xfrm>
          <a:prstGeom prst="rect">
            <a:avLst/>
          </a:prstGeom>
        </p:spPr>
      </p:pic>
    </p:spTree>
    <p:extLst>
      <p:ext uri="{BB962C8B-B14F-4D97-AF65-F5344CB8AC3E}">
        <p14:creationId xmlns:p14="http://schemas.microsoft.com/office/powerpoint/2010/main" val="326073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lage of two people&#10;&#10;Description automatically generated">
            <a:extLst>
              <a:ext uri="{FF2B5EF4-FFF2-40B4-BE49-F238E27FC236}">
                <a16:creationId xmlns:a16="http://schemas.microsoft.com/office/drawing/2014/main" id="{781B1F1D-3204-A77F-DDA2-0787A4B5203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33020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zgbj5oxg6xt1js8sy2pgks1jxie7x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5.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6.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8.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9.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6.png"/></Relationships>
</file>

<file path=ppt/webextensions/webextension1.xml><?xml version="1.0" encoding="utf-8"?>
<we:webextension xmlns:we="http://schemas.microsoft.com/office/webextensions/webextension/2010/11" id="{F222BD51-EC5E-A74F-A449-127583EE3C2C}">
  <we:reference id="wa104379261" version="4.3.0.0" store="en-GB" storeType="OMEX"/>
  <we:alternateReferences>
    <we:reference id="WA104379261" version="4.3.0.0" store="WA104379261" storeType="OMEX"/>
  </we:alternateReferences>
  <we:properties>
    <we:property name="MENTIMETER_QUESTION_ID_KEY" value="&quot;qrscj636dhpd&quot;"/>
    <we:property name="MENTIMETER_SHOW_JOIN_INSTRUCTIONS" value="&quot;false&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EC14AC67-1B1A-B74F-940B-9E6923E40DF1}">
  <we:reference id="wa104379261" version="4.3.0.0" store="en-GB" storeType="OMEX"/>
  <we:alternateReferences>
    <we:reference id="WA104379261" version="4.3.0.0" store="WA104379261" storeType="OMEX"/>
  </we:alternateReferences>
  <we:properties>
    <we:property name="MENTIMETER_QUESTION_ID_KEY" value="&quot;whqixq72xy5f&quot;"/>
    <we:property name="MENTIMETER_SHOW_JOIN_INSTRUCTIONS" value="&quot;false&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2A358907-2AFB-F448-AB16-374AF284DBF5}">
  <we:reference id="wa104379261" version="4.3.0.0" store="en-GB" storeType="OMEX"/>
  <we:alternateReferences>
    <we:reference id="wa104379261" version="4.3.0.0" store="wa104379261" storeType="OMEX"/>
  </we:alternateReferences>
  <we:properties>
    <we:property name="MENTIMETER_QUESTION_ID_KEY" value="&quot;z3q4w8bcf833&quot;"/>
    <we:property name="MENTIMETER_SHOW_JOIN_INSTRUCTIONS" value="&quot;false&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5B01A542-AB75-A041-B2C9-51BC3FEBE0DD}">
  <we:reference id="wa104379261" version="4.3.0.0" store="en-GB" storeType="OMEX"/>
  <we:alternateReferences>
    <we:reference id="WA104379261" version="4.3.0.0" store="WA104379261" storeType="OMEX"/>
  </we:alternateReferences>
  <we:properties>
    <we:property name="MENTIMETER_QUESTION_ID_KEY" value="&quot;pcibry9xse2k&quot;"/>
    <we:property name="MENTIMETER_SHOW_JOIN_INSTRUCTIONS" value="&quot;false&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163708CF-B23F-CA42-A8ED-5278D5DE88A2}">
  <we:reference id="wa104379261" version="4.3.0.0" store="en-GB" storeType="OMEX"/>
  <we:alternateReferences>
    <we:reference id="WA104379261" version="4.3.0.0" store="WA104379261" storeType="OMEX"/>
  </we:alternateReferences>
  <we:properties>
    <we:property name="MENTIMETER_QUESTION_ID_KEY" value="&quot;zfv52yvmrxgu&quot;"/>
    <we:property name="MENTIMETER_SHOW_JOIN_INSTRUCTIONS" value="&quot;false&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7B9783F16A1345B423FF307C94A636" ma:contentTypeVersion="18" ma:contentTypeDescription="Create a new document." ma:contentTypeScope="" ma:versionID="09347cf9fb3d8bfac7b1fddd80e1a8b0">
  <xsd:schema xmlns:xsd="http://www.w3.org/2001/XMLSchema" xmlns:xs="http://www.w3.org/2001/XMLSchema" xmlns:p="http://schemas.microsoft.com/office/2006/metadata/properties" xmlns:ns2="3331f0b5-065f-4d19-b2cb-a4ec05f73739" xmlns:ns3="72da8360-be32-4ce8-8a8c-b1c935396eb4" targetNamespace="http://schemas.microsoft.com/office/2006/metadata/properties" ma:root="true" ma:fieldsID="cf95dd5bd21c9cc8995218d56847bc9b" ns2:_="" ns3:_="">
    <xsd:import namespace="3331f0b5-065f-4d19-b2cb-a4ec05f73739"/>
    <xsd:import namespace="72da8360-be32-4ce8-8a8c-b1c935396eb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31f0b5-065f-4d19-b2cb-a4ec05f737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d4bed4e-aa13-4ff6-99a1-91ce07783e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2da8360-be32-4ce8-8a8c-b1c935396eb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b048428-bbc3-429a-b8bf-9775ca1a04b0}" ma:internalName="TaxCatchAll" ma:showField="CatchAllData" ma:web="72da8360-be32-4ce8-8a8c-b1c935396e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2da8360-be32-4ce8-8a8c-b1c935396eb4" xsi:nil="true"/>
    <lcf76f155ced4ddcb4097134ff3c332f xmlns="3331f0b5-065f-4d19-b2cb-a4ec05f7373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B585B60-A248-483B-8E0E-230119150F00}"/>
</file>

<file path=customXml/itemProps2.xml><?xml version="1.0" encoding="utf-8"?>
<ds:datastoreItem xmlns:ds="http://schemas.openxmlformats.org/officeDocument/2006/customXml" ds:itemID="{C621CA6B-0910-487A-BFA6-F3E88D5176C6}"/>
</file>

<file path=customXml/itemProps3.xml><?xml version="1.0" encoding="utf-8"?>
<ds:datastoreItem xmlns:ds="http://schemas.openxmlformats.org/officeDocument/2006/customXml" ds:itemID="{8E9309FC-1252-4148-AF1B-5B5FFDB83C49}"/>
</file>

<file path=docProps/app.xml><?xml version="1.0" encoding="utf-8"?>
<Properties xmlns="http://schemas.openxmlformats.org/officeDocument/2006/extended-properties" xmlns:vt="http://schemas.openxmlformats.org/officeDocument/2006/docPropsVTypes">
  <Template/>
  <TotalTime>0</TotalTime>
  <Words>1100</Words>
  <Application>Microsoft Macintosh PowerPoint</Application>
  <PresentationFormat>Widescreen</PresentationFormat>
  <Paragraphs>37</Paragraphs>
  <Slides>26</Slides>
  <Notes>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Arial</vt:lpstr>
      <vt:lpstr>Calibri</vt:lpstr>
      <vt:lpstr>Calibri Light</vt:lpstr>
      <vt:lpstr>Montserrat</vt:lpstr>
      <vt:lpstr>Roobert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Manus Carey</dc:creator>
  <cp:lastModifiedBy>Manus Carey</cp:lastModifiedBy>
  <cp:revision>5</cp:revision>
  <dcterms:created xsi:type="dcterms:W3CDTF">2023-09-18T13:15:38Z</dcterms:created>
  <dcterms:modified xsi:type="dcterms:W3CDTF">2024-01-23T09:05:40Z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0x0101007B7B9783F16A1345B423FF307C94A636</vt:lpwstr>
  </property>
</Properties>
</file>