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handoutMasterIdLst>
    <p:handoutMasterId r:id="rId18"/>
  </p:handoutMasterIdLst>
  <p:sldIdLst>
    <p:sldId id="2448" r:id="rId5"/>
    <p:sldId id="259" r:id="rId6"/>
    <p:sldId id="2457" r:id="rId7"/>
    <p:sldId id="2464" r:id="rId8"/>
    <p:sldId id="2461" r:id="rId9"/>
    <p:sldId id="2465" r:id="rId10"/>
    <p:sldId id="2462" r:id="rId11"/>
    <p:sldId id="2466" r:id="rId12"/>
    <p:sldId id="2467" r:id="rId13"/>
    <p:sldId id="2451" r:id="rId14"/>
    <p:sldId id="2468" r:id="rId15"/>
    <p:sldId id="2460" r:id="rId16"/>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guide id="3" orient="horz" pos="141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023B"/>
    <a:srgbClr val="898989"/>
    <a:srgbClr val="2F3342"/>
    <a:srgbClr val="A53F52"/>
    <a:srgbClr val="2C2153"/>
    <a:srgbClr val="E997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F9B437-C4E5-43E6-9FA5-5FD622284B4D}" v="4" dt="2023-09-13T13:31:02.9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3" autoAdjust="0"/>
  </p:normalViewPr>
  <p:slideViewPr>
    <p:cSldViewPr snapToGrid="0">
      <p:cViewPr varScale="1">
        <p:scale>
          <a:sx n="63" d="100"/>
          <a:sy n="63" d="100"/>
        </p:scale>
        <p:origin x="804" y="-112"/>
      </p:cViewPr>
      <p:guideLst>
        <p:guide orient="horz" pos="1992"/>
        <p:guide pos="3840"/>
        <p:guide orient="horz" pos="1416"/>
      </p:guideLst>
    </p:cSldViewPr>
  </p:slideViewPr>
  <p:outlineViewPr>
    <p:cViewPr>
      <p:scale>
        <a:sx n="33" d="100"/>
        <a:sy n="33" d="100"/>
      </p:scale>
      <p:origin x="0" y="-5189"/>
    </p:cViewPr>
  </p:outlineViewPr>
  <p:notesTextViewPr>
    <p:cViewPr>
      <p:scale>
        <a:sx n="1" d="1"/>
        <a:sy n="1" d="1"/>
      </p:scale>
      <p:origin x="0" y="0"/>
    </p:cViewPr>
  </p:notesTextViewPr>
  <p:sorterViewPr>
    <p:cViewPr>
      <p:scale>
        <a:sx n="130" d="100"/>
        <a:sy n="130" d="100"/>
      </p:scale>
      <p:origin x="0" y="-8722"/>
    </p:cViewPr>
  </p:sorterViewPr>
  <p:notesViewPr>
    <p:cSldViewPr snapToGrid="0">
      <p:cViewPr varScale="1">
        <p:scale>
          <a:sx n="96" d="100"/>
          <a:sy n="96" d="100"/>
        </p:scale>
        <p:origin x="289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97DFCF-F890-A143-9133-C8B65C9B01E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dirty="0"/>
          </a:p>
        </p:txBody>
      </p:sp>
      <p:sp>
        <p:nvSpPr>
          <p:cNvPr id="3" name="Date Placeholder 2">
            <a:extLst>
              <a:ext uri="{FF2B5EF4-FFF2-40B4-BE49-F238E27FC236}">
                <a16:creationId xmlns:a16="http://schemas.microsoft.com/office/drawing/2014/main" id="{EFE2C281-2434-D94F-B4BD-BA3CD4DB8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497A9A2-04D9-49F4-A323-43775074701C}" type="datetime1">
              <a:rPr lang="en-GB" smtClean="0"/>
              <a:t>06/03/2024</a:t>
            </a:fld>
            <a:endParaRPr lang="en-GB" dirty="0"/>
          </a:p>
        </p:txBody>
      </p:sp>
      <p:sp>
        <p:nvSpPr>
          <p:cNvPr id="4" name="Footer Placeholder 3">
            <a:extLst>
              <a:ext uri="{FF2B5EF4-FFF2-40B4-BE49-F238E27FC236}">
                <a16:creationId xmlns:a16="http://schemas.microsoft.com/office/drawing/2014/main" id="{5C17CBFA-633D-5540-AFAA-BE1F495EC6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dirty="0"/>
          </a:p>
        </p:txBody>
      </p:sp>
      <p:sp>
        <p:nvSpPr>
          <p:cNvPr id="5" name="Slide Number Placeholder 4">
            <a:extLst>
              <a:ext uri="{FF2B5EF4-FFF2-40B4-BE49-F238E27FC236}">
                <a16:creationId xmlns:a16="http://schemas.microsoft.com/office/drawing/2014/main" id="{826B5631-D714-AD41-853B-A883ADC344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65AE8BC-2AB3-9E4C-9797-2A6F8A74C74E}" type="slidenum">
              <a:rPr lang="en-GB" smtClean="0"/>
              <a:t>‹#›</a:t>
            </a:fld>
            <a:endParaRPr lang="en-GB" dirty="0"/>
          </a:p>
        </p:txBody>
      </p:sp>
    </p:spTree>
    <p:extLst>
      <p:ext uri="{BB962C8B-B14F-4D97-AF65-F5344CB8AC3E}">
        <p14:creationId xmlns:p14="http://schemas.microsoft.com/office/powerpoint/2010/main" val="42739870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D9AD85-B496-451C-A9B5-64589B09AB2F}" type="datetime1">
              <a:rPr lang="en-GB" smtClean="0"/>
              <a:pPr/>
              <a:t>06/03/2024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28B34ED-4CDD-41C9-90F7-D768D5559A6F}" type="slidenum">
              <a:rPr lang="en-GB" noProof="0" smtClean="0"/>
              <a:t>‹#›</a:t>
            </a:fld>
            <a:endParaRPr lang="en-GB" noProof="0" dirty="0"/>
          </a:p>
        </p:txBody>
      </p:sp>
    </p:spTree>
    <p:extLst>
      <p:ext uri="{BB962C8B-B14F-4D97-AF65-F5344CB8AC3E}">
        <p14:creationId xmlns:p14="http://schemas.microsoft.com/office/powerpoint/2010/main" val="42259706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228B34ED-4CDD-41C9-90F7-D768D5559A6F}" type="slidenum">
              <a:rPr lang="en-GB" smtClean="0"/>
              <a:t>1</a:t>
            </a:fld>
            <a:endParaRPr lang="en-GB" dirty="0"/>
          </a:p>
        </p:txBody>
      </p:sp>
    </p:spTree>
    <p:extLst>
      <p:ext uri="{BB962C8B-B14F-4D97-AF65-F5344CB8AC3E}">
        <p14:creationId xmlns:p14="http://schemas.microsoft.com/office/powerpoint/2010/main" val="3796574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228B34ED-4CDD-41C9-90F7-D768D5559A6F}" type="slidenum">
              <a:rPr lang="en-GB" smtClean="0"/>
              <a:t>2</a:t>
            </a:fld>
            <a:endParaRPr lang="en-GB" dirty="0"/>
          </a:p>
        </p:txBody>
      </p:sp>
    </p:spTree>
    <p:extLst>
      <p:ext uri="{BB962C8B-B14F-4D97-AF65-F5344CB8AC3E}">
        <p14:creationId xmlns:p14="http://schemas.microsoft.com/office/powerpoint/2010/main" val="163294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228B34ED-4CDD-41C9-90F7-D768D5559A6F}" type="slidenum">
              <a:rPr lang="en-GB" smtClean="0"/>
              <a:t>3</a:t>
            </a:fld>
            <a:endParaRPr lang="en-GB" dirty="0"/>
          </a:p>
        </p:txBody>
      </p:sp>
    </p:spTree>
    <p:extLst>
      <p:ext uri="{BB962C8B-B14F-4D97-AF65-F5344CB8AC3E}">
        <p14:creationId xmlns:p14="http://schemas.microsoft.com/office/powerpoint/2010/main" val="3392505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228B34ED-4CDD-41C9-90F7-D768D5559A6F}" type="slidenum">
              <a:rPr lang="en-GB" smtClean="0"/>
              <a:t>4</a:t>
            </a:fld>
            <a:endParaRPr lang="en-GB" dirty="0"/>
          </a:p>
        </p:txBody>
      </p:sp>
    </p:spTree>
    <p:extLst>
      <p:ext uri="{BB962C8B-B14F-4D97-AF65-F5344CB8AC3E}">
        <p14:creationId xmlns:p14="http://schemas.microsoft.com/office/powerpoint/2010/main" val="931546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228B34ED-4CDD-41C9-90F7-D768D5559A6F}" type="slidenum">
              <a:rPr lang="en-GB" smtClean="0"/>
              <a:t>10</a:t>
            </a:fld>
            <a:endParaRPr lang="en-GB" dirty="0"/>
          </a:p>
        </p:txBody>
      </p:sp>
    </p:spTree>
    <p:extLst>
      <p:ext uri="{BB962C8B-B14F-4D97-AF65-F5344CB8AC3E}">
        <p14:creationId xmlns:p14="http://schemas.microsoft.com/office/powerpoint/2010/main" val="3220755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E635FD8-712D-4EE2-A5B6-3DD8DE9C25E9}"/>
              </a:ext>
            </a:extLst>
          </p:cNvPr>
          <p:cNvSpPr>
            <a:spLocks noGrp="1"/>
          </p:cNvSpPr>
          <p:nvPr>
            <p:ph type="pic" sz="quarter" idx="10"/>
          </p:nvPr>
        </p:nvSpPr>
        <p:spPr>
          <a:xfrm>
            <a:off x="0" y="0"/>
            <a:ext cx="12192000" cy="6858000"/>
          </a:xfrm>
        </p:spPr>
        <p:txBody>
          <a:bodyPr rtlCol="0"/>
          <a:lstStyle>
            <a:lvl1pPr marL="0" indent="0" algn="ctr">
              <a:buNone/>
              <a:defRPr/>
            </a:lvl1pPr>
          </a:lstStyle>
          <a:p>
            <a:pPr rtl="0"/>
            <a:r>
              <a:rPr lang="en-US" noProof="0" dirty="0"/>
              <a:t>Click icon to add picture</a:t>
            </a:r>
            <a:endParaRPr lang="en-GB" noProof="0" dirty="0"/>
          </a:p>
        </p:txBody>
      </p:sp>
      <p:sp>
        <p:nvSpPr>
          <p:cNvPr id="14" name="Text Placeholder 13">
            <a:extLst>
              <a:ext uri="{FF2B5EF4-FFF2-40B4-BE49-F238E27FC236}">
                <a16:creationId xmlns:a16="http://schemas.microsoft.com/office/drawing/2014/main" id="{F80209DF-C4D9-43B8-AA05-F53619153042}"/>
              </a:ext>
            </a:extLst>
          </p:cNvPr>
          <p:cNvSpPr>
            <a:spLocks noGrp="1"/>
          </p:cNvSpPr>
          <p:nvPr>
            <p:ph type="body" sz="quarter" idx="12"/>
          </p:nvPr>
        </p:nvSpPr>
        <p:spPr>
          <a:xfrm>
            <a:off x="3512343" y="5922140"/>
            <a:ext cx="5167313"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en-US" noProof="0"/>
              <a:t>Click to edit Master text styles</a:t>
            </a:r>
          </a:p>
        </p:txBody>
      </p:sp>
      <p:sp>
        <p:nvSpPr>
          <p:cNvPr id="7" name="Text Placeholder 6">
            <a:extLst>
              <a:ext uri="{FF2B5EF4-FFF2-40B4-BE49-F238E27FC236}">
                <a16:creationId xmlns:a16="http://schemas.microsoft.com/office/drawing/2014/main" id="{758235C5-25B1-4243-9762-4AAD3C08E8BE}"/>
              </a:ext>
            </a:extLst>
          </p:cNvPr>
          <p:cNvSpPr>
            <a:spLocks noGrp="1"/>
          </p:cNvSpPr>
          <p:nvPr>
            <p:ph type="body" idx="1" hasCustomPrompt="1"/>
          </p:nvPr>
        </p:nvSpPr>
        <p:spPr>
          <a:xfrm>
            <a:off x="4038600" y="3608511"/>
            <a:ext cx="4114800" cy="518795"/>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oAutofit/>
          </a:bodyPr>
          <a:lstStyle>
            <a:lvl1pPr marL="0" indent="0" algn="ctr">
              <a:buNone/>
              <a:defRPr sz="1800" cap="all" baseline="0"/>
            </a:lvl1pPr>
          </a:lstStyle>
          <a:p>
            <a:pPr rtl="0"/>
            <a:r>
              <a:rPr lang="en-GB" spc="300" noProof="0"/>
              <a:t>ANNUAL REVIEW</a:t>
            </a:r>
          </a:p>
        </p:txBody>
      </p:sp>
      <p:sp>
        <p:nvSpPr>
          <p:cNvPr id="2" name="Title 1">
            <a:extLst>
              <a:ext uri="{FF2B5EF4-FFF2-40B4-BE49-F238E27FC236}">
                <a16:creationId xmlns:a16="http://schemas.microsoft.com/office/drawing/2014/main" id="{298B2C6E-DB6F-4476-8E95-9F6EC79392FD}"/>
              </a:ext>
            </a:extLst>
          </p:cNvPr>
          <p:cNvSpPr>
            <a:spLocks noGrp="1"/>
          </p:cNvSpPr>
          <p:nvPr>
            <p:ph type="title" hasCustomPrompt="1"/>
          </p:nvPr>
        </p:nvSpPr>
        <p:spPr>
          <a:xfrm>
            <a:off x="350836" y="2445633"/>
            <a:ext cx="11490325" cy="823913"/>
          </a:xfrm>
        </p:spPr>
        <p:txBody>
          <a:bodyPr rtlCol="0">
            <a:noAutofit/>
          </a:bodyPr>
          <a:lstStyle>
            <a:lvl1pPr>
              <a:lnSpc>
                <a:spcPct val="150000"/>
              </a:lnSpc>
              <a:spcBef>
                <a:spcPts val="1000"/>
              </a:spcBef>
              <a:defRPr sz="4000" cap="all" spc="300" baseline="0"/>
            </a:lvl1pPr>
          </a:lstStyle>
          <a:p>
            <a:pPr rtl="0"/>
            <a:r>
              <a:rPr lang="en-GB" noProof="0"/>
              <a:t>Click to edit Master TEXT styles</a:t>
            </a:r>
          </a:p>
        </p:txBody>
      </p:sp>
    </p:spTree>
    <p:extLst>
      <p:ext uri="{BB962C8B-B14F-4D97-AF65-F5344CB8AC3E}">
        <p14:creationId xmlns:p14="http://schemas.microsoft.com/office/powerpoint/2010/main" val="31823031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86FE9B2-6286-484B-8943-95EE0B6B0267}"/>
              </a:ext>
            </a:extLst>
          </p:cNvPr>
          <p:cNvSpPr>
            <a:spLocks noGrp="1"/>
          </p:cNvSpPr>
          <p:nvPr>
            <p:ph type="pic" sz="quarter" idx="14"/>
          </p:nvPr>
        </p:nvSpPr>
        <p:spPr>
          <a:xfrm>
            <a:off x="0" y="0"/>
            <a:ext cx="5416550" cy="6858000"/>
          </a:xfrm>
          <a:effectLst/>
        </p:spPr>
        <p:txBody>
          <a:bodyPr rtlCol="0" anchor="ctr"/>
          <a:lstStyle>
            <a:lvl1pPr marL="0" indent="0" algn="ctr">
              <a:buNone/>
              <a:defRPr/>
            </a:lvl1pPr>
          </a:lstStyle>
          <a:p>
            <a:pPr rtl="0"/>
            <a:r>
              <a:rPr lang="en-US" noProof="0" dirty="0"/>
              <a:t>Click icon to add picture</a:t>
            </a:r>
            <a:endParaRPr lang="en-GB" noProof="0" dirty="0"/>
          </a:p>
        </p:txBody>
      </p:sp>
      <p:sp>
        <p:nvSpPr>
          <p:cNvPr id="11" name="Slide Number Placeholder 5">
            <a:extLst>
              <a:ext uri="{FF2B5EF4-FFF2-40B4-BE49-F238E27FC236}">
                <a16:creationId xmlns:a16="http://schemas.microsoft.com/office/drawing/2014/main" id="{7D4E8708-8565-4A5B-9D9E-1D4F40EAF909}"/>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8C2E478F-E849-4A8C-AF1F-CBCC78A7CBFA}" type="slidenum">
              <a:rPr lang="en-GB" noProof="0" smtClean="0"/>
              <a:t>‹#›</a:t>
            </a:fld>
            <a:endParaRPr lang="en-GB" noProof="0" dirty="0"/>
          </a:p>
        </p:txBody>
      </p:sp>
      <p:sp>
        <p:nvSpPr>
          <p:cNvPr id="16" name="Content Placeholder 8">
            <a:extLst>
              <a:ext uri="{FF2B5EF4-FFF2-40B4-BE49-F238E27FC236}">
                <a16:creationId xmlns:a16="http://schemas.microsoft.com/office/drawing/2014/main" id="{42436126-0370-4532-A8AD-D20897982AD2}"/>
              </a:ext>
            </a:extLst>
          </p:cNvPr>
          <p:cNvSpPr>
            <a:spLocks noGrp="1"/>
          </p:cNvSpPr>
          <p:nvPr>
            <p:ph idx="1" hasCustomPrompt="1"/>
          </p:nvPr>
        </p:nvSpPr>
        <p:spPr>
          <a:xfrm>
            <a:off x="6096000" y="1661160"/>
            <a:ext cx="4646246" cy="2218585"/>
          </a:xfrm>
        </p:spPr>
        <p:txBody>
          <a:bodyPr rtlCol="0">
            <a:noAutofit/>
          </a:bodyPr>
          <a:lstStyle>
            <a:lvl1pPr>
              <a:defRPr/>
            </a:lvl1pPr>
          </a:lstStyle>
          <a:p>
            <a:pPr marL="0" indent="0" rtl="0">
              <a:lnSpc>
                <a:spcPct val="100000"/>
              </a:lnSpc>
              <a:buNone/>
            </a:pPr>
            <a:r>
              <a:rPr lang="en-GB" sz="1600" noProof="0">
                <a:cs typeface="Biome Light" panose="020B0303030204020804" pitchFamily="34" charset="0"/>
              </a:rPr>
              <a:t>Click to edit master text style.</a:t>
            </a:r>
          </a:p>
          <a:p>
            <a:pPr marL="0" indent="0" rtl="0">
              <a:buNone/>
            </a:pPr>
            <a:endParaRPr lang="en-GB" noProof="0"/>
          </a:p>
        </p:txBody>
      </p:sp>
      <p:sp>
        <p:nvSpPr>
          <p:cNvPr id="17" name="Slide Number Placeholder 70">
            <a:extLst>
              <a:ext uri="{FF2B5EF4-FFF2-40B4-BE49-F238E27FC236}">
                <a16:creationId xmlns:a16="http://schemas.microsoft.com/office/drawing/2014/main" id="{AEC105AD-E933-4969-B038-0ABD6F013167}"/>
              </a:ext>
            </a:extLst>
          </p:cNvPr>
          <p:cNvSpPr txBox="1">
            <a:spLocks/>
          </p:cNvSpPr>
          <p:nvPr userDrawn="1"/>
        </p:nvSpPr>
        <p:spPr>
          <a:xfrm>
            <a:off x="11549269" y="6468303"/>
            <a:ext cx="44394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8C2E478F-E849-4A8C-AF1F-CBCC78A7CBFA}" type="slidenum">
              <a:rPr lang="en-GB" noProof="0" smtClean="0"/>
              <a:pPr/>
              <a:t>‹#›</a:t>
            </a:fld>
            <a:endParaRPr lang="en-GB" noProof="0" dirty="0"/>
          </a:p>
        </p:txBody>
      </p:sp>
      <p:sp>
        <p:nvSpPr>
          <p:cNvPr id="7" name="Title 1">
            <a:extLst>
              <a:ext uri="{FF2B5EF4-FFF2-40B4-BE49-F238E27FC236}">
                <a16:creationId xmlns:a16="http://schemas.microsoft.com/office/drawing/2014/main" id="{76CDEBF2-B5C9-4887-B717-81C3D1A73CA9}"/>
              </a:ext>
            </a:extLst>
          </p:cNvPr>
          <p:cNvSpPr>
            <a:spLocks noGrp="1"/>
          </p:cNvSpPr>
          <p:nvPr>
            <p:ph type="title"/>
          </p:nvPr>
        </p:nvSpPr>
        <p:spPr>
          <a:xfrm>
            <a:off x="6095999" y="612037"/>
            <a:ext cx="5897218" cy="884238"/>
          </a:xfrm>
        </p:spPr>
        <p:txBody>
          <a:bodyPr lIns="91440" rIns="91440" rtlCol="0" anchor="t">
            <a:noAutofit/>
          </a:bodyPr>
          <a:lstStyle>
            <a:lvl1pPr algn="l">
              <a:lnSpc>
                <a:spcPct val="150000"/>
              </a:lnSpc>
              <a:spcBef>
                <a:spcPts val="1000"/>
              </a:spcBef>
              <a:defRPr sz="3200">
                <a:solidFill>
                  <a:schemeClr val="tx1"/>
                </a:solidFill>
              </a:defRPr>
            </a:lvl1pPr>
          </a:lstStyle>
          <a:p>
            <a:pPr rtl="0"/>
            <a:r>
              <a:rPr lang="en-US" noProof="0"/>
              <a:t>Click to edit Master title style</a:t>
            </a:r>
            <a:endParaRPr lang="en-GB" noProof="0"/>
          </a:p>
        </p:txBody>
      </p:sp>
      <p:sp>
        <p:nvSpPr>
          <p:cNvPr id="2" name="Rectangle 1">
            <a:extLst>
              <a:ext uri="{FF2B5EF4-FFF2-40B4-BE49-F238E27FC236}">
                <a16:creationId xmlns:a16="http://schemas.microsoft.com/office/drawing/2014/main" id="{016A7FA3-8C13-4E5A-88C4-4357C8ACD73E}"/>
              </a:ext>
              <a:ext uri="{C183D7F6-B498-43B3-948B-1728B52AA6E4}">
                <adec:decorative xmlns:adec="http://schemas.microsoft.com/office/drawing/2017/decorative" val="1"/>
              </a:ext>
            </a:extLst>
          </p:cNvPr>
          <p:cNvSpPr/>
          <p:nvPr userDrawn="1"/>
        </p:nvSpPr>
        <p:spPr>
          <a:xfrm>
            <a:off x="6107044"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spTree>
    <p:extLst>
      <p:ext uri="{BB962C8B-B14F-4D97-AF65-F5344CB8AC3E}">
        <p14:creationId xmlns:p14="http://schemas.microsoft.com/office/powerpoint/2010/main" val="371319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ing">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E635FD8-712D-4EE2-A5B6-3DD8DE9C25E9}"/>
              </a:ext>
            </a:extLst>
          </p:cNvPr>
          <p:cNvSpPr>
            <a:spLocks noGrp="1"/>
          </p:cNvSpPr>
          <p:nvPr>
            <p:ph type="pic" sz="quarter" idx="10"/>
          </p:nvPr>
        </p:nvSpPr>
        <p:spPr>
          <a:xfrm>
            <a:off x="0" y="0"/>
            <a:ext cx="12192000" cy="6858000"/>
          </a:xfrm>
        </p:spPr>
        <p:txBody>
          <a:bodyPr rtlCol="0"/>
          <a:lstStyle>
            <a:lvl1pPr marL="0" indent="0" algn="ctr">
              <a:buNone/>
              <a:defRPr/>
            </a:lvl1pPr>
          </a:lstStyle>
          <a:p>
            <a:pPr rtl="0"/>
            <a:r>
              <a:rPr lang="en-US" noProof="0" dirty="0"/>
              <a:t>Click icon to add picture</a:t>
            </a:r>
            <a:endParaRPr lang="en-GB" noProof="0" dirty="0"/>
          </a:p>
        </p:txBody>
      </p:sp>
      <p:sp>
        <p:nvSpPr>
          <p:cNvPr id="6" name="Title 5">
            <a:extLst>
              <a:ext uri="{FF2B5EF4-FFF2-40B4-BE49-F238E27FC236}">
                <a16:creationId xmlns:a16="http://schemas.microsoft.com/office/drawing/2014/main" id="{D9074D0F-754F-4F2C-A410-F222D2D2346E}"/>
              </a:ext>
            </a:extLst>
          </p:cNvPr>
          <p:cNvSpPr>
            <a:spLocks noGrp="1"/>
          </p:cNvSpPr>
          <p:nvPr>
            <p:ph type="title" idx="4294967295"/>
          </p:nvPr>
        </p:nvSpPr>
        <p:spPr>
          <a:xfrm>
            <a:off x="702365" y="1660810"/>
            <a:ext cx="10787270" cy="830649"/>
          </a:xfrm>
        </p:spPr>
        <p:txBody>
          <a:bodyPr rtlCol="0">
            <a:noAutofit/>
          </a:bodyPr>
          <a:lstStyle/>
          <a:p>
            <a:pPr rtl="0"/>
            <a:r>
              <a:rPr lang="en-US" sz="4000" spc="300" noProof="0"/>
              <a:t>Click to edit Master title style</a:t>
            </a:r>
            <a:endParaRPr lang="en-GB" sz="4000" spc="300" noProof="0"/>
          </a:p>
        </p:txBody>
      </p:sp>
      <p:sp>
        <p:nvSpPr>
          <p:cNvPr id="14" name="Text Placeholder 13">
            <a:extLst>
              <a:ext uri="{FF2B5EF4-FFF2-40B4-BE49-F238E27FC236}">
                <a16:creationId xmlns:a16="http://schemas.microsoft.com/office/drawing/2014/main" id="{F80209DF-C4D9-43B8-AA05-F53619153042}"/>
              </a:ext>
            </a:extLst>
          </p:cNvPr>
          <p:cNvSpPr>
            <a:spLocks noGrp="1"/>
          </p:cNvSpPr>
          <p:nvPr>
            <p:ph type="body" sz="quarter" idx="12" hasCustomPrompt="1"/>
          </p:nvPr>
        </p:nvSpPr>
        <p:spPr>
          <a:xfrm>
            <a:off x="3512343" y="5137992"/>
            <a:ext cx="5167313" cy="518795"/>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oAutofit/>
          </a:bodyPr>
          <a:lstStyle>
            <a:lvl1pPr marL="0" indent="0" algn="ctr">
              <a:buNone/>
              <a:defRPr sz="1800" spc="300">
                <a:solidFill>
                  <a:schemeClr val="tx1"/>
                </a:solidFill>
              </a:defRPr>
            </a:lvl1pPr>
            <a:lvl2pPr marL="457200" indent="0">
              <a:buNone/>
              <a:defRPr/>
            </a:lvl2pPr>
          </a:lstStyle>
          <a:p>
            <a:pPr lvl="0" rtl="0"/>
            <a:r>
              <a:rPr lang="en-GB" noProof="0"/>
              <a:t>CLICK TO EDIT MASTER TEXT STYLES</a:t>
            </a:r>
          </a:p>
        </p:txBody>
      </p:sp>
      <p:sp>
        <p:nvSpPr>
          <p:cNvPr id="31" name="Text Placeholder 13">
            <a:extLst>
              <a:ext uri="{FF2B5EF4-FFF2-40B4-BE49-F238E27FC236}">
                <a16:creationId xmlns:a16="http://schemas.microsoft.com/office/drawing/2014/main" id="{1D89734B-03E0-4ADE-8F62-C819F3E976D5}"/>
              </a:ext>
            </a:extLst>
          </p:cNvPr>
          <p:cNvSpPr>
            <a:spLocks noGrp="1"/>
          </p:cNvSpPr>
          <p:nvPr>
            <p:ph type="body" sz="quarter" idx="16" hasCustomPrompt="1"/>
          </p:nvPr>
        </p:nvSpPr>
        <p:spPr>
          <a:xfrm>
            <a:off x="588194" y="3903126"/>
            <a:ext cx="3064668"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en-GB" noProof="0"/>
              <a:t>CLICK TO EDIT</a:t>
            </a:r>
          </a:p>
        </p:txBody>
      </p:sp>
      <p:sp>
        <p:nvSpPr>
          <p:cNvPr id="32" name="Text Placeholder 13">
            <a:extLst>
              <a:ext uri="{FF2B5EF4-FFF2-40B4-BE49-F238E27FC236}">
                <a16:creationId xmlns:a16="http://schemas.microsoft.com/office/drawing/2014/main" id="{85971F4D-8B59-4B3E-9169-64E0EF1BA85F}"/>
              </a:ext>
            </a:extLst>
          </p:cNvPr>
          <p:cNvSpPr>
            <a:spLocks noGrp="1"/>
          </p:cNvSpPr>
          <p:nvPr>
            <p:ph type="body" sz="quarter" idx="17" hasCustomPrompt="1"/>
          </p:nvPr>
        </p:nvSpPr>
        <p:spPr>
          <a:xfrm>
            <a:off x="4563664" y="3893330"/>
            <a:ext cx="3064668"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en-GB" noProof="0"/>
              <a:t>click to edit</a:t>
            </a:r>
          </a:p>
        </p:txBody>
      </p:sp>
      <p:sp>
        <p:nvSpPr>
          <p:cNvPr id="33" name="Text Placeholder 13">
            <a:extLst>
              <a:ext uri="{FF2B5EF4-FFF2-40B4-BE49-F238E27FC236}">
                <a16:creationId xmlns:a16="http://schemas.microsoft.com/office/drawing/2014/main" id="{90B19777-E2ED-419C-B486-857117FD081B}"/>
              </a:ext>
            </a:extLst>
          </p:cNvPr>
          <p:cNvSpPr>
            <a:spLocks noGrp="1"/>
          </p:cNvSpPr>
          <p:nvPr>
            <p:ph type="body" sz="quarter" idx="18" hasCustomPrompt="1"/>
          </p:nvPr>
        </p:nvSpPr>
        <p:spPr>
          <a:xfrm>
            <a:off x="8539138" y="3903126"/>
            <a:ext cx="3064668"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en-GB" noProof="0"/>
              <a:t>click to edit</a:t>
            </a:r>
          </a:p>
        </p:txBody>
      </p:sp>
      <p:sp>
        <p:nvSpPr>
          <p:cNvPr id="34" name="Online Image Placeholder 33">
            <a:extLst>
              <a:ext uri="{FF2B5EF4-FFF2-40B4-BE49-F238E27FC236}">
                <a16:creationId xmlns:a16="http://schemas.microsoft.com/office/drawing/2014/main" id="{1A58EB44-F532-4998-B316-61C738C37BF5}"/>
              </a:ext>
            </a:extLst>
          </p:cNvPr>
          <p:cNvSpPr>
            <a:spLocks noGrp="1"/>
          </p:cNvSpPr>
          <p:nvPr>
            <p:ph type="clipArt" sz="quarter" idx="19" hasCustomPrompt="1"/>
          </p:nvPr>
        </p:nvSpPr>
        <p:spPr>
          <a:xfrm>
            <a:off x="1754768" y="3098985"/>
            <a:ext cx="731520" cy="731520"/>
          </a:xfrm>
        </p:spPr>
        <p:txBody>
          <a:bodyPr rtlCol="0">
            <a:noAutofit/>
          </a:bodyPr>
          <a:lstStyle>
            <a:lvl1pPr marL="0" indent="0">
              <a:buNone/>
              <a:defRPr/>
            </a:lvl1pPr>
          </a:lstStyle>
          <a:p>
            <a:pPr rtl="0"/>
            <a:r>
              <a:rPr lang="en-GB" noProof="0" dirty="0"/>
              <a:t>Icon</a:t>
            </a:r>
          </a:p>
        </p:txBody>
      </p:sp>
      <p:sp>
        <p:nvSpPr>
          <p:cNvPr id="35" name="Online Image Placeholder 33">
            <a:extLst>
              <a:ext uri="{FF2B5EF4-FFF2-40B4-BE49-F238E27FC236}">
                <a16:creationId xmlns:a16="http://schemas.microsoft.com/office/drawing/2014/main" id="{33763C3C-3545-40BD-9B2C-DC4C0E4CE819}"/>
              </a:ext>
            </a:extLst>
          </p:cNvPr>
          <p:cNvSpPr>
            <a:spLocks noGrp="1"/>
          </p:cNvSpPr>
          <p:nvPr>
            <p:ph type="clipArt" sz="quarter" idx="20" hasCustomPrompt="1"/>
          </p:nvPr>
        </p:nvSpPr>
        <p:spPr>
          <a:xfrm>
            <a:off x="5730240" y="3098985"/>
            <a:ext cx="731520" cy="731520"/>
          </a:xfrm>
        </p:spPr>
        <p:txBody>
          <a:bodyPr rtlCol="0">
            <a:noAutofit/>
          </a:bodyPr>
          <a:lstStyle>
            <a:lvl1pPr marL="0" indent="0">
              <a:buNone/>
              <a:defRPr/>
            </a:lvl1pPr>
          </a:lstStyle>
          <a:p>
            <a:pPr rtl="0"/>
            <a:r>
              <a:rPr lang="en-GB" noProof="0" dirty="0"/>
              <a:t>Icon</a:t>
            </a:r>
          </a:p>
        </p:txBody>
      </p:sp>
      <p:sp>
        <p:nvSpPr>
          <p:cNvPr id="36" name="Online Image Placeholder 33">
            <a:extLst>
              <a:ext uri="{FF2B5EF4-FFF2-40B4-BE49-F238E27FC236}">
                <a16:creationId xmlns:a16="http://schemas.microsoft.com/office/drawing/2014/main" id="{1C5D3777-17F3-4225-8C52-2EF1DB4FD54A}"/>
              </a:ext>
            </a:extLst>
          </p:cNvPr>
          <p:cNvSpPr>
            <a:spLocks noGrp="1"/>
          </p:cNvSpPr>
          <p:nvPr>
            <p:ph type="clipArt" sz="quarter" idx="21" hasCustomPrompt="1"/>
          </p:nvPr>
        </p:nvSpPr>
        <p:spPr>
          <a:xfrm>
            <a:off x="9705712" y="3098985"/>
            <a:ext cx="731520" cy="731520"/>
          </a:xfrm>
        </p:spPr>
        <p:txBody>
          <a:bodyPr rtlCol="0">
            <a:noAutofit/>
          </a:bodyPr>
          <a:lstStyle>
            <a:lvl1pPr marL="0" indent="0">
              <a:buNone/>
              <a:defRPr/>
            </a:lvl1pPr>
          </a:lstStyle>
          <a:p>
            <a:pPr rtl="0"/>
            <a:r>
              <a:rPr lang="en-GB" noProof="0" dirty="0"/>
              <a:t>Icon</a:t>
            </a:r>
          </a:p>
        </p:txBody>
      </p:sp>
    </p:spTree>
    <p:extLst>
      <p:ext uri="{BB962C8B-B14F-4D97-AF65-F5344CB8AC3E}">
        <p14:creationId xmlns:p14="http://schemas.microsoft.com/office/powerpoint/2010/main" val="3173740392"/>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912AA41C-A030-4521-8130-6A8E4543F277}"/>
              </a:ext>
            </a:extLst>
          </p:cNvPr>
          <p:cNvSpPr>
            <a:spLocks noGrp="1"/>
          </p:cNvSpPr>
          <p:nvPr>
            <p:ph type="pic" sz="quarter" idx="13"/>
          </p:nvPr>
        </p:nvSpPr>
        <p:spPr>
          <a:xfrm>
            <a:off x="0" y="0"/>
            <a:ext cx="6096000" cy="6858000"/>
          </a:xfrm>
          <a:prstGeom prst="parallelogram">
            <a:avLst/>
          </a:prstGeom>
          <a:effectLst/>
        </p:spPr>
        <p:txBody>
          <a:bodyPr rtlCol="0" anchor="ctr"/>
          <a:lstStyle>
            <a:lvl1pPr marL="0" indent="0" algn="ctr">
              <a:buNone/>
              <a:defRPr/>
            </a:lvl1pPr>
          </a:lstStyle>
          <a:p>
            <a:pPr rtl="0"/>
            <a:r>
              <a:rPr lang="en-US" noProof="0" dirty="0"/>
              <a:t>Click icon to add picture</a:t>
            </a:r>
            <a:endParaRPr lang="en-GB" noProof="0" dirty="0"/>
          </a:p>
        </p:txBody>
      </p:sp>
      <p:sp>
        <p:nvSpPr>
          <p:cNvPr id="2" name="Title 1">
            <a:extLst>
              <a:ext uri="{FF2B5EF4-FFF2-40B4-BE49-F238E27FC236}">
                <a16:creationId xmlns:a16="http://schemas.microsoft.com/office/drawing/2014/main" id="{7C83D428-B974-43F4-9246-0A2EECA11A5B}"/>
              </a:ext>
            </a:extLst>
          </p:cNvPr>
          <p:cNvSpPr>
            <a:spLocks noGrp="1"/>
          </p:cNvSpPr>
          <p:nvPr>
            <p:ph type="title" hasCustomPrompt="1"/>
          </p:nvPr>
        </p:nvSpPr>
        <p:spPr>
          <a:xfrm>
            <a:off x="7068819" y="642927"/>
            <a:ext cx="4846320" cy="1435947"/>
          </a:xfrm>
        </p:spPr>
        <p:txBody>
          <a:bodyPr rtlCol="0" anchor="t">
            <a:noAutofit/>
          </a:bodyPr>
          <a:lstStyle>
            <a:lvl1pPr algn="l">
              <a:lnSpc>
                <a:spcPct val="150000"/>
              </a:lnSpc>
              <a:spcBef>
                <a:spcPts val="1000"/>
              </a:spcBef>
              <a:defRPr sz="5400" baseline="0"/>
            </a:lvl1pPr>
          </a:lstStyle>
          <a:p>
            <a:pPr rtl="0"/>
            <a:r>
              <a:rPr lang="en-GB" noProof="0"/>
              <a:t>Title</a:t>
            </a:r>
          </a:p>
        </p:txBody>
      </p:sp>
      <p:sp>
        <p:nvSpPr>
          <p:cNvPr id="5" name="Footer Placeholder 4">
            <a:extLst>
              <a:ext uri="{FF2B5EF4-FFF2-40B4-BE49-F238E27FC236}">
                <a16:creationId xmlns:a16="http://schemas.microsoft.com/office/drawing/2014/main" id="{BC79732E-D749-40DD-8365-05028518765D}"/>
              </a:ext>
            </a:extLst>
          </p:cNvPr>
          <p:cNvSpPr>
            <a:spLocks noGrp="1"/>
          </p:cNvSpPr>
          <p:nvPr>
            <p:ph type="ftr" sz="quarter" idx="11"/>
          </p:nvPr>
        </p:nvSpPr>
        <p:spPr/>
        <p:txBody>
          <a:bodyPr rtlCol="0"/>
          <a:lstStyle/>
          <a:p>
            <a:pPr rtl="0"/>
            <a:r>
              <a:rPr lang="en-GB" noProof="0" dirty="0"/>
              <a:t>Add a footer</a:t>
            </a:r>
          </a:p>
        </p:txBody>
      </p:sp>
      <p:sp>
        <p:nvSpPr>
          <p:cNvPr id="6" name="Slide Number Placeholder 5">
            <a:extLst>
              <a:ext uri="{FF2B5EF4-FFF2-40B4-BE49-F238E27FC236}">
                <a16:creationId xmlns:a16="http://schemas.microsoft.com/office/drawing/2014/main" id="{88F55E23-C4CC-4E9B-80F4-C4BEA6E2DD84}"/>
              </a:ext>
            </a:extLst>
          </p:cNvPr>
          <p:cNvSpPr>
            <a:spLocks noGrp="1"/>
          </p:cNvSpPr>
          <p:nvPr>
            <p:ph type="sldNum" sz="quarter" idx="12"/>
          </p:nvPr>
        </p:nvSpPr>
        <p:spPr/>
        <p:txBody>
          <a:bodyPr rtlCol="0"/>
          <a:lstStyle/>
          <a:p>
            <a:pPr rtl="0"/>
            <a:fld id="{8C2E478F-E849-4A8C-AF1F-CBCC78A7CBFA}" type="slidenum">
              <a:rPr lang="en-GB" noProof="0" smtClean="0"/>
              <a:t>‹#›</a:t>
            </a:fld>
            <a:endParaRPr lang="en-GB" noProof="0" dirty="0"/>
          </a:p>
        </p:txBody>
      </p:sp>
      <p:sp>
        <p:nvSpPr>
          <p:cNvPr id="13" name="Text Placeholder 12">
            <a:extLst>
              <a:ext uri="{FF2B5EF4-FFF2-40B4-BE49-F238E27FC236}">
                <a16:creationId xmlns:a16="http://schemas.microsoft.com/office/drawing/2014/main" id="{9D00A38D-CFE8-4333-B9D2-D3E7EACA4F0E}"/>
              </a:ext>
            </a:extLst>
          </p:cNvPr>
          <p:cNvSpPr>
            <a:spLocks noGrp="1"/>
          </p:cNvSpPr>
          <p:nvPr>
            <p:ph type="body" sz="quarter" idx="15" hasCustomPrompt="1"/>
          </p:nvPr>
        </p:nvSpPr>
        <p:spPr>
          <a:xfrm>
            <a:off x="7068820" y="2078875"/>
            <a:ext cx="4114800" cy="3798888"/>
          </a:xfrm>
        </p:spPr>
        <p:txBody>
          <a:bodyPr rtlCol="0">
            <a:noAutofit/>
          </a:bodyPr>
          <a:lstStyle>
            <a:lvl1pPr marL="0" indent="0">
              <a:buNone/>
              <a:defRPr sz="1800" spc="300"/>
            </a:lvl1pPr>
          </a:lstStyle>
          <a:p>
            <a:pPr lvl="0" rtl="0"/>
            <a:r>
              <a:rPr lang="en-GB" noProof="0"/>
              <a:t>CLICK TO EDIT MASTER TEXT STYLES</a:t>
            </a:r>
          </a:p>
        </p:txBody>
      </p:sp>
      <p:sp>
        <p:nvSpPr>
          <p:cNvPr id="3" name="Rectangle 2">
            <a:extLst>
              <a:ext uri="{FF2B5EF4-FFF2-40B4-BE49-F238E27FC236}">
                <a16:creationId xmlns:a16="http://schemas.microsoft.com/office/drawing/2014/main" id="{1AA8588E-221D-4931-A290-C5C4184435AD}"/>
              </a:ext>
              <a:ext uri="{C183D7F6-B498-43B3-948B-1728B52AA6E4}">
                <adec:decorative xmlns:adec="http://schemas.microsoft.com/office/drawing/2017/decorative" val="1"/>
              </a:ext>
            </a:extLst>
          </p:cNvPr>
          <p:cNvSpPr/>
          <p:nvPr userDrawn="1"/>
        </p:nvSpPr>
        <p:spPr>
          <a:xfrm>
            <a:off x="7068820"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spTree>
    <p:extLst>
      <p:ext uri="{BB962C8B-B14F-4D97-AF65-F5344CB8AC3E}">
        <p14:creationId xmlns:p14="http://schemas.microsoft.com/office/powerpoint/2010/main" val="1629115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E5539E44-E270-49B4-8B0A-07870325AA91}"/>
              </a:ext>
            </a:extLst>
          </p:cNvPr>
          <p:cNvSpPr>
            <a:spLocks noGrp="1"/>
          </p:cNvSpPr>
          <p:nvPr>
            <p:ph type="body" sz="quarter" idx="16" hasCustomPrompt="1"/>
          </p:nvPr>
        </p:nvSpPr>
        <p:spPr>
          <a:xfrm>
            <a:off x="6225539" y="1546138"/>
            <a:ext cx="4023360" cy="464871"/>
          </a:xfr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marL="0" indent="0" algn="ctr">
              <a:lnSpc>
                <a:spcPct val="100000"/>
              </a:lnSpc>
              <a:spcBef>
                <a:spcPts val="0"/>
              </a:spcBef>
              <a:buNone/>
              <a:defRPr lang="en-US" sz="1400" spc="300" baseline="0" dirty="0">
                <a:solidFill>
                  <a:schemeClr val="lt1"/>
                </a:solidFill>
              </a:defRPr>
            </a:lvl1pPr>
          </a:lstStyle>
          <a:p>
            <a:pPr marL="0" lvl="0" algn="ctr" rtl="0"/>
            <a:r>
              <a:rPr lang="en-GB" noProof="0"/>
              <a:t>CLICK TO EDIT MASTER TEXT STYLES</a:t>
            </a:r>
          </a:p>
        </p:txBody>
      </p:sp>
      <p:sp>
        <p:nvSpPr>
          <p:cNvPr id="9" name="Picture Placeholder 8">
            <a:extLst>
              <a:ext uri="{FF2B5EF4-FFF2-40B4-BE49-F238E27FC236}">
                <a16:creationId xmlns:a16="http://schemas.microsoft.com/office/drawing/2014/main" id="{186FE9B2-6286-484B-8943-95EE0B6B0267}"/>
              </a:ext>
            </a:extLst>
          </p:cNvPr>
          <p:cNvSpPr>
            <a:spLocks noGrp="1"/>
          </p:cNvSpPr>
          <p:nvPr>
            <p:ph type="pic" sz="quarter" idx="14"/>
          </p:nvPr>
        </p:nvSpPr>
        <p:spPr>
          <a:xfrm>
            <a:off x="0" y="0"/>
            <a:ext cx="5416550" cy="6846932"/>
          </a:xfrm>
          <a:effectLst/>
        </p:spPr>
        <p:txBody>
          <a:bodyPr rtlCol="0" anchor="ctr"/>
          <a:lstStyle>
            <a:lvl1pPr marL="0" indent="0" algn="ctr">
              <a:buNone/>
              <a:defRPr/>
            </a:lvl1pPr>
          </a:lstStyle>
          <a:p>
            <a:pPr rtl="0"/>
            <a:r>
              <a:rPr lang="en-US" noProof="0" dirty="0"/>
              <a:t>Click icon to add picture</a:t>
            </a:r>
            <a:endParaRPr lang="en-GB" noProof="0" dirty="0"/>
          </a:p>
        </p:txBody>
      </p:sp>
      <p:sp>
        <p:nvSpPr>
          <p:cNvPr id="11" name="Slide Number Placeholder 5">
            <a:extLst>
              <a:ext uri="{FF2B5EF4-FFF2-40B4-BE49-F238E27FC236}">
                <a16:creationId xmlns:a16="http://schemas.microsoft.com/office/drawing/2014/main" id="{7D4E8708-8565-4A5B-9D9E-1D4F40EAF909}"/>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8C2E478F-E849-4A8C-AF1F-CBCC78A7CBFA}" type="slidenum">
              <a:rPr lang="en-GB" noProof="0" smtClean="0"/>
              <a:t>‹#›</a:t>
            </a:fld>
            <a:endParaRPr lang="en-GB" noProof="0" dirty="0"/>
          </a:p>
        </p:txBody>
      </p:sp>
      <p:sp>
        <p:nvSpPr>
          <p:cNvPr id="16" name="Content Placeholder 8">
            <a:extLst>
              <a:ext uri="{FF2B5EF4-FFF2-40B4-BE49-F238E27FC236}">
                <a16:creationId xmlns:a16="http://schemas.microsoft.com/office/drawing/2014/main" id="{42436126-0370-4532-A8AD-D20897982AD2}"/>
              </a:ext>
            </a:extLst>
          </p:cNvPr>
          <p:cNvSpPr>
            <a:spLocks noGrp="1"/>
          </p:cNvSpPr>
          <p:nvPr>
            <p:ph idx="1" hasCustomPrompt="1"/>
          </p:nvPr>
        </p:nvSpPr>
        <p:spPr>
          <a:xfrm>
            <a:off x="6096000" y="2799617"/>
            <a:ext cx="4646246" cy="2218585"/>
          </a:xfrm>
        </p:spPr>
        <p:txBody>
          <a:bodyPr rtlCol="0">
            <a:noAutofit/>
          </a:bodyPr>
          <a:lstStyle>
            <a:lvl1pPr>
              <a:defRPr/>
            </a:lvl1pPr>
          </a:lstStyle>
          <a:p>
            <a:pPr marL="0" indent="0" rtl="0">
              <a:lnSpc>
                <a:spcPct val="100000"/>
              </a:lnSpc>
              <a:buNone/>
            </a:pPr>
            <a:r>
              <a:rPr lang="en-GB" sz="1600" noProof="0">
                <a:cs typeface="Biome Light" panose="020B0303030204020804" pitchFamily="34" charset="0"/>
              </a:rPr>
              <a:t>Click to edit master text style.</a:t>
            </a:r>
          </a:p>
          <a:p>
            <a:pPr marL="0" indent="0" rtl="0">
              <a:buNone/>
            </a:pPr>
            <a:endParaRPr lang="en-GB" noProof="0"/>
          </a:p>
        </p:txBody>
      </p:sp>
      <p:sp>
        <p:nvSpPr>
          <p:cNvPr id="17" name="Slide Number Placeholder 70">
            <a:extLst>
              <a:ext uri="{FF2B5EF4-FFF2-40B4-BE49-F238E27FC236}">
                <a16:creationId xmlns:a16="http://schemas.microsoft.com/office/drawing/2014/main" id="{AEC105AD-E933-4969-B038-0ABD6F013167}"/>
              </a:ext>
            </a:extLst>
          </p:cNvPr>
          <p:cNvSpPr txBox="1">
            <a:spLocks/>
          </p:cNvSpPr>
          <p:nvPr userDrawn="1"/>
        </p:nvSpPr>
        <p:spPr>
          <a:xfrm>
            <a:off x="11549269" y="6468303"/>
            <a:ext cx="44394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8C2E478F-E849-4A8C-AF1F-CBCC78A7CBFA}" type="slidenum">
              <a:rPr lang="en-GB" noProof="0" smtClean="0"/>
              <a:pPr/>
              <a:t>‹#›</a:t>
            </a:fld>
            <a:endParaRPr lang="en-GB" noProof="0" dirty="0"/>
          </a:p>
        </p:txBody>
      </p:sp>
      <p:sp>
        <p:nvSpPr>
          <p:cNvPr id="2" name="Title 1">
            <a:extLst>
              <a:ext uri="{FF2B5EF4-FFF2-40B4-BE49-F238E27FC236}">
                <a16:creationId xmlns:a16="http://schemas.microsoft.com/office/drawing/2014/main" id="{3CB0E4A3-5566-43FE-A59F-2C4F4FE7F32A}"/>
              </a:ext>
            </a:extLst>
          </p:cNvPr>
          <p:cNvSpPr>
            <a:spLocks noGrp="1"/>
          </p:cNvSpPr>
          <p:nvPr>
            <p:ph type="title"/>
          </p:nvPr>
        </p:nvSpPr>
        <p:spPr>
          <a:xfrm>
            <a:off x="6095999" y="612037"/>
            <a:ext cx="5897218" cy="884238"/>
          </a:xfrm>
        </p:spPr>
        <p:txBody>
          <a:bodyPr lIns="91440" rIns="91440" rtlCol="0" anchor="t">
            <a:noAutofit/>
          </a:bodyPr>
          <a:lstStyle>
            <a:lvl1pPr algn="l">
              <a:lnSpc>
                <a:spcPct val="150000"/>
              </a:lnSpc>
              <a:spcBef>
                <a:spcPts val="1000"/>
              </a:spcBef>
              <a:defRPr sz="3200">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1247832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912AA41C-A030-4521-8130-6A8E4543F277}"/>
              </a:ext>
            </a:extLst>
          </p:cNvPr>
          <p:cNvSpPr>
            <a:spLocks noGrp="1"/>
          </p:cNvSpPr>
          <p:nvPr>
            <p:ph type="pic" sz="quarter" idx="13"/>
          </p:nvPr>
        </p:nvSpPr>
        <p:spPr>
          <a:xfrm>
            <a:off x="0" y="0"/>
            <a:ext cx="6096000" cy="686792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4242487 w 6096000"/>
              <a:gd name="connsiteY2" fmla="*/ 6833286 h 6858000"/>
              <a:gd name="connsiteX3" fmla="*/ 0 w 6096000"/>
              <a:gd name="connsiteY3" fmla="*/ 6858000 h 6858000"/>
              <a:gd name="connsiteX4" fmla="*/ 0 w 6096000"/>
              <a:gd name="connsiteY4" fmla="*/ 0 h 6858000"/>
              <a:gd name="connsiteX0" fmla="*/ 0 w 6096000"/>
              <a:gd name="connsiteY0" fmla="*/ 0 h 6867922"/>
              <a:gd name="connsiteX1" fmla="*/ 6096000 w 6096000"/>
              <a:gd name="connsiteY1" fmla="*/ 0 h 6867922"/>
              <a:gd name="connsiteX2" fmla="*/ 4228633 w 6096000"/>
              <a:gd name="connsiteY2" fmla="*/ 6867922 h 6867922"/>
              <a:gd name="connsiteX3" fmla="*/ 0 w 6096000"/>
              <a:gd name="connsiteY3" fmla="*/ 6858000 h 6867922"/>
              <a:gd name="connsiteX4" fmla="*/ 0 w 6096000"/>
              <a:gd name="connsiteY4" fmla="*/ 0 h 686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67922">
                <a:moveTo>
                  <a:pt x="0" y="0"/>
                </a:moveTo>
                <a:lnTo>
                  <a:pt x="6096000" y="0"/>
                </a:lnTo>
                <a:lnTo>
                  <a:pt x="4228633" y="6867922"/>
                </a:lnTo>
                <a:lnTo>
                  <a:pt x="0" y="6858000"/>
                </a:lnTo>
                <a:lnTo>
                  <a:pt x="0" y="0"/>
                </a:lnTo>
                <a:close/>
              </a:path>
            </a:pathLst>
          </a:custGeom>
          <a:effectLst/>
        </p:spPr>
        <p:txBody>
          <a:bodyPr rtlCol="0" anchor="ctr"/>
          <a:lstStyle>
            <a:lvl1pPr marL="0" indent="0" algn="ctr">
              <a:buNone/>
              <a:defRPr/>
            </a:lvl1pPr>
          </a:lstStyle>
          <a:p>
            <a:pPr rtl="0"/>
            <a:r>
              <a:rPr lang="en-US" noProof="0" dirty="0"/>
              <a:t>Click icon to add picture</a:t>
            </a:r>
            <a:endParaRPr lang="en-GB" noProof="0" dirty="0"/>
          </a:p>
        </p:txBody>
      </p:sp>
      <p:sp>
        <p:nvSpPr>
          <p:cNvPr id="8" name="Title 1">
            <a:extLst>
              <a:ext uri="{FF2B5EF4-FFF2-40B4-BE49-F238E27FC236}">
                <a16:creationId xmlns:a16="http://schemas.microsoft.com/office/drawing/2014/main" id="{AABA725B-4BCB-1D48-9C5D-46706B18719E}"/>
              </a:ext>
            </a:extLst>
          </p:cNvPr>
          <p:cNvSpPr>
            <a:spLocks noGrp="1"/>
          </p:cNvSpPr>
          <p:nvPr>
            <p:ph type="title" hasCustomPrompt="1"/>
          </p:nvPr>
        </p:nvSpPr>
        <p:spPr>
          <a:xfrm>
            <a:off x="6096000" y="2262871"/>
            <a:ext cx="5251450" cy="1661297"/>
          </a:xfrm>
        </p:spPr>
        <p:txBody>
          <a:bodyPr rtlCol="0" anchor="b"/>
          <a:lstStyle>
            <a:lvl1pPr algn="l">
              <a:defRPr sz="6000" spc="300"/>
            </a:lvl1pPr>
          </a:lstStyle>
          <a:p>
            <a:pPr rtl="0"/>
            <a:r>
              <a:rPr lang="en-GB" noProof="0"/>
              <a:t>CLICK TO EDIT MASTER TITLE</a:t>
            </a:r>
          </a:p>
        </p:txBody>
      </p:sp>
      <p:sp>
        <p:nvSpPr>
          <p:cNvPr id="3" name="Text Placeholder 2">
            <a:extLst>
              <a:ext uri="{FF2B5EF4-FFF2-40B4-BE49-F238E27FC236}">
                <a16:creationId xmlns:a16="http://schemas.microsoft.com/office/drawing/2014/main" id="{893C356F-E483-4AFD-856C-13BB8E8A5605}"/>
              </a:ext>
            </a:extLst>
          </p:cNvPr>
          <p:cNvSpPr>
            <a:spLocks noGrp="1"/>
          </p:cNvSpPr>
          <p:nvPr>
            <p:ph type="body" idx="1" hasCustomPrompt="1"/>
          </p:nvPr>
        </p:nvSpPr>
        <p:spPr>
          <a:xfrm>
            <a:off x="6096000" y="4378134"/>
            <a:ext cx="5251450" cy="365125"/>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chor="ctr">
            <a:noAutofit/>
          </a:bodyPr>
          <a:lstStyle>
            <a:lvl1pPr marL="0" indent="0" algn="ctr">
              <a:lnSpc>
                <a:spcPct val="100000"/>
              </a:lnSpc>
              <a:buNone/>
              <a:defRPr sz="1400" cap="all" spc="600"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GB" noProof="0"/>
              <a:t>EDIT MASTER TEXT STYLES</a:t>
            </a:r>
          </a:p>
        </p:txBody>
      </p:sp>
      <p:sp>
        <p:nvSpPr>
          <p:cNvPr id="5" name="Footer Placeholder 4">
            <a:extLst>
              <a:ext uri="{FF2B5EF4-FFF2-40B4-BE49-F238E27FC236}">
                <a16:creationId xmlns:a16="http://schemas.microsoft.com/office/drawing/2014/main" id="{BC79732E-D749-40DD-8365-05028518765D}"/>
              </a:ext>
            </a:extLst>
          </p:cNvPr>
          <p:cNvSpPr>
            <a:spLocks noGrp="1"/>
          </p:cNvSpPr>
          <p:nvPr>
            <p:ph type="ftr" sz="quarter" idx="11"/>
          </p:nvPr>
        </p:nvSpPr>
        <p:spPr/>
        <p:txBody>
          <a:bodyPr rtlCol="0"/>
          <a:lstStyle/>
          <a:p>
            <a:pPr rtl="0"/>
            <a:r>
              <a:rPr lang="en-GB" noProof="0" dirty="0"/>
              <a:t>Add a footer</a:t>
            </a:r>
          </a:p>
        </p:txBody>
      </p:sp>
      <p:sp>
        <p:nvSpPr>
          <p:cNvPr id="6" name="Slide Number Placeholder 5">
            <a:extLst>
              <a:ext uri="{FF2B5EF4-FFF2-40B4-BE49-F238E27FC236}">
                <a16:creationId xmlns:a16="http://schemas.microsoft.com/office/drawing/2014/main" id="{88F55E23-C4CC-4E9B-80F4-C4BEA6E2DD84}"/>
              </a:ext>
            </a:extLst>
          </p:cNvPr>
          <p:cNvSpPr>
            <a:spLocks noGrp="1"/>
          </p:cNvSpPr>
          <p:nvPr>
            <p:ph type="sldNum" sz="quarter" idx="12"/>
          </p:nvPr>
        </p:nvSpPr>
        <p:spPr/>
        <p:txBody>
          <a:bodyPr rtlCol="0"/>
          <a:lstStyle/>
          <a:p>
            <a:pPr rtl="0"/>
            <a:fld id="{8C2E478F-E849-4A8C-AF1F-CBCC78A7CBFA}" type="slidenum">
              <a:rPr lang="en-GB" noProof="0" smtClean="0"/>
              <a:t>‹#›</a:t>
            </a:fld>
            <a:endParaRPr lang="en-GB" noProof="0" dirty="0"/>
          </a:p>
        </p:txBody>
      </p:sp>
    </p:spTree>
    <p:extLst>
      <p:ext uri="{BB962C8B-B14F-4D97-AF65-F5344CB8AC3E}">
        <p14:creationId xmlns:p14="http://schemas.microsoft.com/office/powerpoint/2010/main" val="5289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074E6-E39E-4D19-B91F-8E84F37CBF3C}"/>
              </a:ext>
            </a:extLst>
          </p:cNvPr>
          <p:cNvSpPr>
            <a:spLocks noGrp="1"/>
          </p:cNvSpPr>
          <p:nvPr>
            <p:ph type="title" hasCustomPrompt="1"/>
          </p:nvPr>
        </p:nvSpPr>
        <p:spPr>
          <a:xfrm>
            <a:off x="7792279" y="365125"/>
            <a:ext cx="4018722" cy="573989"/>
          </a:xfrm>
        </p:spPr>
        <p:txBody>
          <a:bodyPr lIns="0" rIns="0" rtlCol="0">
            <a:noAutofit/>
          </a:bodyPr>
          <a:lstStyle>
            <a:lvl1pPr algn="l">
              <a:defRPr sz="3200" spc="300"/>
            </a:lvl1pPr>
          </a:lstStyle>
          <a:p>
            <a:pPr rtl="0"/>
            <a:r>
              <a:rPr lang="en-GB" noProof="0"/>
              <a:t>SLIDE TITLE HERE</a:t>
            </a:r>
          </a:p>
        </p:txBody>
      </p:sp>
      <p:sp>
        <p:nvSpPr>
          <p:cNvPr id="3" name="Content Placeholder 2">
            <a:extLst>
              <a:ext uri="{FF2B5EF4-FFF2-40B4-BE49-F238E27FC236}">
                <a16:creationId xmlns:a16="http://schemas.microsoft.com/office/drawing/2014/main" id="{607D1B16-7058-45AD-9B19-E19CAF96683B}"/>
              </a:ext>
            </a:extLst>
          </p:cNvPr>
          <p:cNvSpPr>
            <a:spLocks noGrp="1"/>
          </p:cNvSpPr>
          <p:nvPr>
            <p:ph idx="1"/>
          </p:nvPr>
        </p:nvSpPr>
        <p:spPr>
          <a:xfrm>
            <a:off x="7792279" y="1263841"/>
            <a:ext cx="4018722" cy="4636392"/>
          </a:xfrm>
        </p:spPr>
        <p:txBody>
          <a:bodyPr lIns="0" rIns="0" rtlCol="0">
            <a:noAutofit/>
          </a:bodyPr>
          <a:lstStyle>
            <a:lvl1pPr>
              <a:lnSpc>
                <a:spcPct val="150000"/>
              </a:lnSpc>
              <a:spcBef>
                <a:spcPts val="500"/>
              </a:spcBef>
              <a:defRPr sz="1600"/>
            </a:lvl1pPr>
            <a:lvl2pPr>
              <a:lnSpc>
                <a:spcPct val="150000"/>
              </a:lnSpc>
              <a:spcBef>
                <a:spcPts val="500"/>
              </a:spcBef>
              <a:defRPr sz="1400"/>
            </a:lvl2pPr>
            <a:lvl3pPr>
              <a:lnSpc>
                <a:spcPct val="150000"/>
              </a:lnSpc>
              <a:spcBef>
                <a:spcPts val="500"/>
              </a:spcBef>
              <a:defRPr sz="1400"/>
            </a:lvl3pPr>
            <a:lvl4pPr>
              <a:lnSpc>
                <a:spcPct val="150000"/>
              </a:lnSpc>
              <a:spcBef>
                <a:spcPts val="500"/>
              </a:spcBef>
              <a:defRPr sz="1200"/>
            </a:lvl4pPr>
            <a:lvl5pPr>
              <a:lnSpc>
                <a:spcPct val="150000"/>
              </a:lnSpc>
              <a:spcBef>
                <a:spcPts val="500"/>
              </a:spcBef>
              <a:defRPr sz="1200"/>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59" name="Slide Number Placeholder 5">
            <a:extLst>
              <a:ext uri="{FF2B5EF4-FFF2-40B4-BE49-F238E27FC236}">
                <a16:creationId xmlns:a16="http://schemas.microsoft.com/office/drawing/2014/main" id="{3DEB48E0-328C-45EE-A8BD-90E6AB261082}"/>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noAutofit/>
          </a:bodyPr>
          <a:lstStyle>
            <a:lvl1pPr algn="r">
              <a:defRPr sz="1200">
                <a:solidFill>
                  <a:schemeClr val="tx1">
                    <a:tint val="75000"/>
                  </a:schemeClr>
                </a:solidFill>
              </a:defRPr>
            </a:lvl1pPr>
          </a:lstStyle>
          <a:p>
            <a:pPr rtl="0"/>
            <a:fld id="{8C2E478F-E849-4A8C-AF1F-CBCC78A7CBFA}" type="slidenum">
              <a:rPr lang="en-GB" noProof="0" smtClean="0"/>
              <a:t>‹#›</a:t>
            </a:fld>
            <a:endParaRPr lang="en-GB" noProof="0" dirty="0"/>
          </a:p>
        </p:txBody>
      </p:sp>
      <p:sp>
        <p:nvSpPr>
          <p:cNvPr id="5" name="Picture Placeholder 4">
            <a:extLst>
              <a:ext uri="{FF2B5EF4-FFF2-40B4-BE49-F238E27FC236}">
                <a16:creationId xmlns:a16="http://schemas.microsoft.com/office/drawing/2014/main" id="{D7CA175D-816E-4F70-96CC-8A1FD0EB16CE}"/>
              </a:ext>
            </a:extLst>
          </p:cNvPr>
          <p:cNvSpPr>
            <a:spLocks noGrp="1"/>
          </p:cNvSpPr>
          <p:nvPr>
            <p:ph type="pic" sz="quarter" idx="14"/>
          </p:nvPr>
        </p:nvSpPr>
        <p:spPr>
          <a:xfrm>
            <a:off x="736600" y="365125"/>
            <a:ext cx="2997200" cy="1781979"/>
          </a:xfrm>
        </p:spPr>
        <p:txBody>
          <a:bodyPr rtlCol="0">
            <a:noAutofit/>
          </a:bodyPr>
          <a:lstStyle/>
          <a:p>
            <a:pPr rtl="0"/>
            <a:r>
              <a:rPr lang="en-US" noProof="0" dirty="0"/>
              <a:t>Click icon to add picture</a:t>
            </a:r>
            <a:endParaRPr lang="en-GB" noProof="0" dirty="0"/>
          </a:p>
        </p:txBody>
      </p:sp>
      <p:sp>
        <p:nvSpPr>
          <p:cNvPr id="9" name="Picture Placeholder 4">
            <a:extLst>
              <a:ext uri="{FF2B5EF4-FFF2-40B4-BE49-F238E27FC236}">
                <a16:creationId xmlns:a16="http://schemas.microsoft.com/office/drawing/2014/main" id="{323519C8-24DE-471D-85A9-7A8AFACEC456}"/>
              </a:ext>
            </a:extLst>
          </p:cNvPr>
          <p:cNvSpPr>
            <a:spLocks noGrp="1"/>
          </p:cNvSpPr>
          <p:nvPr>
            <p:ph type="pic" sz="quarter" idx="15"/>
          </p:nvPr>
        </p:nvSpPr>
        <p:spPr>
          <a:xfrm>
            <a:off x="4051300" y="365125"/>
            <a:ext cx="2997200" cy="1781979"/>
          </a:xfrm>
        </p:spPr>
        <p:txBody>
          <a:bodyPr rtlCol="0">
            <a:noAutofit/>
          </a:bodyPr>
          <a:lstStyle/>
          <a:p>
            <a:pPr rtl="0"/>
            <a:r>
              <a:rPr lang="en-US" noProof="0" dirty="0"/>
              <a:t>Click icon to add picture</a:t>
            </a:r>
            <a:endParaRPr lang="en-GB" noProof="0" dirty="0"/>
          </a:p>
        </p:txBody>
      </p:sp>
      <p:sp>
        <p:nvSpPr>
          <p:cNvPr id="10" name="Picture Placeholder 4">
            <a:extLst>
              <a:ext uri="{FF2B5EF4-FFF2-40B4-BE49-F238E27FC236}">
                <a16:creationId xmlns:a16="http://schemas.microsoft.com/office/drawing/2014/main" id="{547F0F1E-7AF5-4B76-928C-7B28010C4F93}"/>
              </a:ext>
            </a:extLst>
          </p:cNvPr>
          <p:cNvSpPr>
            <a:spLocks noGrp="1"/>
          </p:cNvSpPr>
          <p:nvPr>
            <p:ph type="pic" sz="quarter" idx="16"/>
          </p:nvPr>
        </p:nvSpPr>
        <p:spPr>
          <a:xfrm>
            <a:off x="736600" y="2422525"/>
            <a:ext cx="2997200" cy="1781979"/>
          </a:xfrm>
        </p:spPr>
        <p:txBody>
          <a:bodyPr rtlCol="0">
            <a:noAutofit/>
          </a:bodyPr>
          <a:lstStyle/>
          <a:p>
            <a:pPr rtl="0"/>
            <a:r>
              <a:rPr lang="en-US" noProof="0" dirty="0"/>
              <a:t>Click icon to add picture</a:t>
            </a:r>
            <a:endParaRPr lang="en-GB" noProof="0" dirty="0"/>
          </a:p>
        </p:txBody>
      </p:sp>
      <p:sp>
        <p:nvSpPr>
          <p:cNvPr id="11" name="Picture Placeholder 4">
            <a:extLst>
              <a:ext uri="{FF2B5EF4-FFF2-40B4-BE49-F238E27FC236}">
                <a16:creationId xmlns:a16="http://schemas.microsoft.com/office/drawing/2014/main" id="{063D0E8E-9491-4AF0-918D-A0B782C5FD68}"/>
              </a:ext>
            </a:extLst>
          </p:cNvPr>
          <p:cNvSpPr>
            <a:spLocks noGrp="1"/>
          </p:cNvSpPr>
          <p:nvPr>
            <p:ph type="pic" sz="quarter" idx="17"/>
          </p:nvPr>
        </p:nvSpPr>
        <p:spPr>
          <a:xfrm>
            <a:off x="4051300" y="2422525"/>
            <a:ext cx="2997200" cy="1781979"/>
          </a:xfrm>
        </p:spPr>
        <p:txBody>
          <a:bodyPr rtlCol="0">
            <a:noAutofit/>
          </a:bodyPr>
          <a:lstStyle/>
          <a:p>
            <a:pPr rtl="0"/>
            <a:r>
              <a:rPr lang="en-US" noProof="0" dirty="0"/>
              <a:t>Click icon to add picture</a:t>
            </a:r>
            <a:endParaRPr lang="en-GB" noProof="0" dirty="0"/>
          </a:p>
        </p:txBody>
      </p:sp>
      <p:sp>
        <p:nvSpPr>
          <p:cNvPr id="12" name="Picture Placeholder 4">
            <a:extLst>
              <a:ext uri="{FF2B5EF4-FFF2-40B4-BE49-F238E27FC236}">
                <a16:creationId xmlns:a16="http://schemas.microsoft.com/office/drawing/2014/main" id="{042F54CB-9200-4D74-968A-0A3E5871D9E5}"/>
              </a:ext>
            </a:extLst>
          </p:cNvPr>
          <p:cNvSpPr>
            <a:spLocks noGrp="1"/>
          </p:cNvSpPr>
          <p:nvPr>
            <p:ph type="pic" sz="quarter" idx="18"/>
          </p:nvPr>
        </p:nvSpPr>
        <p:spPr>
          <a:xfrm>
            <a:off x="736600" y="4479925"/>
            <a:ext cx="2997200" cy="1781979"/>
          </a:xfrm>
        </p:spPr>
        <p:txBody>
          <a:bodyPr rtlCol="0">
            <a:noAutofit/>
          </a:bodyPr>
          <a:lstStyle/>
          <a:p>
            <a:pPr rtl="0"/>
            <a:r>
              <a:rPr lang="en-US" noProof="0" dirty="0"/>
              <a:t>Click icon to add picture</a:t>
            </a:r>
            <a:endParaRPr lang="en-GB" noProof="0" dirty="0"/>
          </a:p>
        </p:txBody>
      </p:sp>
      <p:sp>
        <p:nvSpPr>
          <p:cNvPr id="13" name="Picture Placeholder 4">
            <a:extLst>
              <a:ext uri="{FF2B5EF4-FFF2-40B4-BE49-F238E27FC236}">
                <a16:creationId xmlns:a16="http://schemas.microsoft.com/office/drawing/2014/main" id="{1D925119-27E3-496E-86BC-23416F94FB61}"/>
              </a:ext>
            </a:extLst>
          </p:cNvPr>
          <p:cNvSpPr>
            <a:spLocks noGrp="1"/>
          </p:cNvSpPr>
          <p:nvPr>
            <p:ph type="pic" sz="quarter" idx="19"/>
          </p:nvPr>
        </p:nvSpPr>
        <p:spPr>
          <a:xfrm>
            <a:off x="4051300" y="4479925"/>
            <a:ext cx="2997200" cy="1781979"/>
          </a:xfrm>
        </p:spPr>
        <p:txBody>
          <a:bodyPr rtlCol="0">
            <a:noAutofit/>
          </a:bodyPr>
          <a:lstStyle/>
          <a:p>
            <a:pPr rtl="0"/>
            <a:r>
              <a:rPr lang="en-US" noProof="0" dirty="0"/>
              <a:t>Click icon to add picture</a:t>
            </a:r>
            <a:endParaRPr lang="en-GB" noProof="0" dirty="0"/>
          </a:p>
        </p:txBody>
      </p:sp>
      <p:sp>
        <p:nvSpPr>
          <p:cNvPr id="4" name="Rectangle 3">
            <a:extLst>
              <a:ext uri="{FF2B5EF4-FFF2-40B4-BE49-F238E27FC236}">
                <a16:creationId xmlns:a16="http://schemas.microsoft.com/office/drawing/2014/main" id="{9DF93AF7-D4DC-42B5-8A4F-B5F3ABBB031F}"/>
              </a:ext>
              <a:ext uri="{C183D7F6-B498-43B3-948B-1728B52AA6E4}">
                <adec:decorative xmlns:adec="http://schemas.microsoft.com/office/drawing/2017/decorative" val="1"/>
              </a:ext>
            </a:extLst>
          </p:cNvPr>
          <p:cNvSpPr/>
          <p:nvPr userDrawn="1"/>
        </p:nvSpPr>
        <p:spPr>
          <a:xfrm>
            <a:off x="7781678"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noProof="0" dirty="0"/>
          </a:p>
        </p:txBody>
      </p:sp>
    </p:spTree>
    <p:extLst>
      <p:ext uri="{BB962C8B-B14F-4D97-AF65-F5344CB8AC3E}">
        <p14:creationId xmlns:p14="http://schemas.microsoft.com/office/powerpoint/2010/main" val="17539680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45D17-D652-4766-B11C-2E8D8390D957}"/>
              </a:ext>
            </a:extLst>
          </p:cNvPr>
          <p:cNvSpPr>
            <a:spLocks noGrp="1"/>
          </p:cNvSpPr>
          <p:nvPr>
            <p:ph type="title"/>
          </p:nvPr>
        </p:nvSpPr>
        <p:spPr>
          <a:xfrm>
            <a:off x="594519" y="767791"/>
            <a:ext cx="11002962" cy="823913"/>
          </a:xfrm>
        </p:spPr>
        <p:txBody>
          <a:bodyPr rtlCol="0">
            <a:noAutofit/>
          </a:bodyPr>
          <a:lstStyle>
            <a:lvl1pPr>
              <a:defRPr sz="4800" spc="300"/>
            </a:lvl1pPr>
          </a:lstStyle>
          <a:p>
            <a:pPr rtl="0"/>
            <a:r>
              <a:rPr lang="en-US" noProof="0"/>
              <a:t>Click to edit Master title style</a:t>
            </a:r>
            <a:endParaRPr lang="en-GB" noProof="0"/>
          </a:p>
        </p:txBody>
      </p:sp>
      <p:sp>
        <p:nvSpPr>
          <p:cNvPr id="3" name="Footer Placeholder 2">
            <a:extLst>
              <a:ext uri="{FF2B5EF4-FFF2-40B4-BE49-F238E27FC236}">
                <a16:creationId xmlns:a16="http://schemas.microsoft.com/office/drawing/2014/main" id="{6BC7A58C-70BA-43E5-BD90-83ADB63B0C00}"/>
              </a:ext>
            </a:extLst>
          </p:cNvPr>
          <p:cNvSpPr>
            <a:spLocks noGrp="1"/>
          </p:cNvSpPr>
          <p:nvPr>
            <p:ph type="ftr" sz="quarter" idx="10"/>
          </p:nvPr>
        </p:nvSpPr>
        <p:spPr/>
        <p:txBody>
          <a:bodyPr rtlCol="0"/>
          <a:lstStyle/>
          <a:p>
            <a:pPr rtl="0"/>
            <a:r>
              <a:rPr lang="en-GB" noProof="0" dirty="0"/>
              <a:t>Add a footer</a:t>
            </a:r>
          </a:p>
        </p:txBody>
      </p:sp>
      <p:sp>
        <p:nvSpPr>
          <p:cNvPr id="4" name="Slide Number Placeholder 3">
            <a:extLst>
              <a:ext uri="{FF2B5EF4-FFF2-40B4-BE49-F238E27FC236}">
                <a16:creationId xmlns:a16="http://schemas.microsoft.com/office/drawing/2014/main" id="{0F8A60B7-2499-42C6-8A74-ACDAE245746D}"/>
              </a:ext>
            </a:extLst>
          </p:cNvPr>
          <p:cNvSpPr>
            <a:spLocks noGrp="1"/>
          </p:cNvSpPr>
          <p:nvPr>
            <p:ph type="sldNum" sz="quarter" idx="11"/>
          </p:nvPr>
        </p:nvSpPr>
        <p:spPr/>
        <p:txBody>
          <a:bodyPr rtlCol="0"/>
          <a:lstStyle/>
          <a:p>
            <a:pPr rtl="0"/>
            <a:fld id="{8C2E478F-E849-4A8C-AF1F-CBCC78A7CBFA}" type="slidenum">
              <a:rPr lang="en-GB" noProof="0" smtClean="0"/>
              <a:t>‹#›</a:t>
            </a:fld>
            <a:endParaRPr lang="en-GB" noProof="0" dirty="0"/>
          </a:p>
        </p:txBody>
      </p:sp>
    </p:spTree>
    <p:extLst>
      <p:ext uri="{BB962C8B-B14F-4D97-AF65-F5344CB8AC3E}">
        <p14:creationId xmlns:p14="http://schemas.microsoft.com/office/powerpoint/2010/main" val="345263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E635FD8-712D-4EE2-A5B6-3DD8DE9C25E9}"/>
              </a:ext>
            </a:extLst>
          </p:cNvPr>
          <p:cNvSpPr>
            <a:spLocks noGrp="1"/>
          </p:cNvSpPr>
          <p:nvPr>
            <p:ph type="pic" sz="quarter" idx="10"/>
          </p:nvPr>
        </p:nvSpPr>
        <p:spPr>
          <a:xfrm>
            <a:off x="0" y="0"/>
            <a:ext cx="12192000" cy="6858000"/>
          </a:xfrm>
        </p:spPr>
        <p:txBody>
          <a:bodyPr rtlCol="0" anchor="ctr"/>
          <a:lstStyle>
            <a:lvl1pPr marL="0" indent="0" algn="ctr">
              <a:buNone/>
              <a:defRPr/>
            </a:lvl1pPr>
          </a:lstStyle>
          <a:p>
            <a:pPr rtl="0"/>
            <a:r>
              <a:rPr lang="en-US" noProof="0" dirty="0"/>
              <a:t>Click icon to add picture</a:t>
            </a:r>
            <a:endParaRPr lang="en-GB" noProof="0" dirty="0"/>
          </a:p>
        </p:txBody>
      </p:sp>
      <p:sp>
        <p:nvSpPr>
          <p:cNvPr id="2" name="Title 1">
            <a:extLst>
              <a:ext uri="{FF2B5EF4-FFF2-40B4-BE49-F238E27FC236}">
                <a16:creationId xmlns:a16="http://schemas.microsoft.com/office/drawing/2014/main" id="{4C179BAC-E989-4203-B9B4-66280365481B}"/>
              </a:ext>
            </a:extLst>
          </p:cNvPr>
          <p:cNvSpPr>
            <a:spLocks noGrp="1"/>
          </p:cNvSpPr>
          <p:nvPr>
            <p:ph type="title"/>
          </p:nvPr>
        </p:nvSpPr>
        <p:spPr>
          <a:xfrm>
            <a:off x="4038600" y="4607137"/>
            <a:ext cx="4114800" cy="421480"/>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oAutofit/>
          </a:bodyPr>
          <a:lstStyle>
            <a:lvl1pPr>
              <a:defRPr sz="1400" spc="300" baseline="0">
                <a:latin typeface="+mn-lt"/>
              </a:defRPr>
            </a:lvl1pPr>
          </a:lstStyle>
          <a:p>
            <a:pPr rtl="0"/>
            <a:r>
              <a:rPr lang="en-US" noProof="0"/>
              <a:t>Click to edit Master title style</a:t>
            </a:r>
            <a:endParaRPr lang="en-GB" noProof="0"/>
          </a:p>
        </p:txBody>
      </p:sp>
      <p:sp>
        <p:nvSpPr>
          <p:cNvPr id="7" name="Text Placeholder 6">
            <a:extLst>
              <a:ext uri="{FF2B5EF4-FFF2-40B4-BE49-F238E27FC236}">
                <a16:creationId xmlns:a16="http://schemas.microsoft.com/office/drawing/2014/main" id="{60CCC81E-A013-4315-AD13-97BA3AA95596}"/>
              </a:ext>
            </a:extLst>
          </p:cNvPr>
          <p:cNvSpPr>
            <a:spLocks noGrp="1"/>
          </p:cNvSpPr>
          <p:nvPr>
            <p:ph type="body" sz="quarter" idx="11" hasCustomPrompt="1"/>
          </p:nvPr>
        </p:nvSpPr>
        <p:spPr>
          <a:xfrm>
            <a:off x="1478756" y="1569719"/>
            <a:ext cx="9234488" cy="2651443"/>
          </a:xfrm>
        </p:spPr>
        <p:txBody>
          <a:bodyPr rtlCol="0">
            <a:noAutofit/>
          </a:bodyPr>
          <a:lstStyle>
            <a:lvl1pPr marL="0" indent="0" algn="ctr">
              <a:buNone/>
              <a:defRPr sz="3200"/>
            </a:lvl1pPr>
          </a:lstStyle>
          <a:p>
            <a:pPr lvl="0" rtl="0"/>
            <a:r>
              <a:rPr lang="en-GB" noProof="0"/>
              <a:t>CLICK TO EDIT MASTER TEXT STYLES</a:t>
            </a:r>
          </a:p>
        </p:txBody>
      </p:sp>
    </p:spTree>
    <p:extLst>
      <p:ext uri="{BB962C8B-B14F-4D97-AF65-F5344CB8AC3E}">
        <p14:creationId xmlns:p14="http://schemas.microsoft.com/office/powerpoint/2010/main" val="79555376"/>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2 Column">
    <p:spTree>
      <p:nvGrpSpPr>
        <p:cNvPr id="1" name=""/>
        <p:cNvGrpSpPr/>
        <p:nvPr/>
      </p:nvGrpSpPr>
      <p:grpSpPr>
        <a:xfrm>
          <a:off x="0" y="0"/>
          <a:ext cx="0" cy="0"/>
          <a:chOff x="0" y="0"/>
          <a:chExt cx="0" cy="0"/>
        </a:xfrm>
      </p:grpSpPr>
      <p:sp>
        <p:nvSpPr>
          <p:cNvPr id="17" name="Title 2">
            <a:extLst>
              <a:ext uri="{FF2B5EF4-FFF2-40B4-BE49-F238E27FC236}">
                <a16:creationId xmlns:a16="http://schemas.microsoft.com/office/drawing/2014/main" id="{0EF11611-8537-47CC-87AC-2E25428B72BA}"/>
              </a:ext>
            </a:extLst>
          </p:cNvPr>
          <p:cNvSpPr>
            <a:spLocks noGrp="1"/>
          </p:cNvSpPr>
          <p:nvPr>
            <p:ph type="title"/>
          </p:nvPr>
        </p:nvSpPr>
        <p:spPr>
          <a:xfrm>
            <a:off x="594519" y="1"/>
            <a:ext cx="11002962" cy="1623218"/>
          </a:xfrm>
        </p:spPr>
        <p:txBody>
          <a:bodyPr rtlCol="0" anchor="ctr">
            <a:noAutofit/>
          </a:bodyPr>
          <a:lstStyle/>
          <a:p>
            <a:pPr algn="ctr" rtl="0"/>
            <a:r>
              <a:rPr lang="en-US" sz="4800" noProof="0"/>
              <a:t>Click to edit Master title style</a:t>
            </a:r>
            <a:endParaRPr lang="en-GB" sz="4800" noProof="0"/>
          </a:p>
        </p:txBody>
      </p:sp>
      <p:sp>
        <p:nvSpPr>
          <p:cNvPr id="19" name="Picture Placeholder 17">
            <a:extLst>
              <a:ext uri="{FF2B5EF4-FFF2-40B4-BE49-F238E27FC236}">
                <a16:creationId xmlns:a16="http://schemas.microsoft.com/office/drawing/2014/main" id="{D1A63A52-1E65-414B-BBC3-D31F515791AC}"/>
              </a:ext>
            </a:extLst>
          </p:cNvPr>
          <p:cNvSpPr>
            <a:spLocks noGrp="1"/>
          </p:cNvSpPr>
          <p:nvPr>
            <p:ph type="pic" sz="quarter" idx="11"/>
          </p:nvPr>
        </p:nvSpPr>
        <p:spPr>
          <a:xfrm>
            <a:off x="6578601" y="1638300"/>
            <a:ext cx="5156200" cy="1892300"/>
          </a:xfrm>
        </p:spPr>
        <p:txBody>
          <a:bodyPr rtlCol="0">
            <a:noAutofit/>
          </a:bodyPr>
          <a:lstStyle/>
          <a:p>
            <a:pPr rtl="0"/>
            <a:r>
              <a:rPr lang="en-US" noProof="0" dirty="0"/>
              <a:t>Click icon to add picture</a:t>
            </a:r>
            <a:endParaRPr lang="en-GB" noProof="0" dirty="0"/>
          </a:p>
        </p:txBody>
      </p:sp>
      <p:sp>
        <p:nvSpPr>
          <p:cNvPr id="18" name="Picture Placeholder 17">
            <a:extLst>
              <a:ext uri="{FF2B5EF4-FFF2-40B4-BE49-F238E27FC236}">
                <a16:creationId xmlns:a16="http://schemas.microsoft.com/office/drawing/2014/main" id="{ED7E0E1A-1E64-4A9A-9C8B-69486BD1123B}"/>
              </a:ext>
            </a:extLst>
          </p:cNvPr>
          <p:cNvSpPr>
            <a:spLocks noGrp="1"/>
          </p:cNvSpPr>
          <p:nvPr>
            <p:ph type="pic" sz="quarter" idx="10"/>
          </p:nvPr>
        </p:nvSpPr>
        <p:spPr>
          <a:xfrm>
            <a:off x="469900" y="1638300"/>
            <a:ext cx="5156200" cy="1892300"/>
          </a:xfrm>
        </p:spPr>
        <p:txBody>
          <a:bodyPr rtlCol="0">
            <a:noAutofit/>
          </a:bodyPr>
          <a:lstStyle/>
          <a:p>
            <a:pPr rtl="0"/>
            <a:r>
              <a:rPr lang="en-US" noProof="0" dirty="0"/>
              <a:t>Click icon to add picture</a:t>
            </a:r>
            <a:endParaRPr lang="en-GB" noProof="0" dirty="0"/>
          </a:p>
        </p:txBody>
      </p:sp>
      <p:sp>
        <p:nvSpPr>
          <p:cNvPr id="10" name="Text Placeholder 3">
            <a:extLst>
              <a:ext uri="{FF2B5EF4-FFF2-40B4-BE49-F238E27FC236}">
                <a16:creationId xmlns:a16="http://schemas.microsoft.com/office/drawing/2014/main" id="{1E462965-19D7-4A65-B394-9AE76A5B4805}"/>
              </a:ext>
            </a:extLst>
          </p:cNvPr>
          <p:cNvSpPr>
            <a:spLocks noGrp="1"/>
          </p:cNvSpPr>
          <p:nvPr>
            <p:ph type="body" idx="1"/>
          </p:nvPr>
        </p:nvSpPr>
        <p:spPr>
          <a:xfrm>
            <a:off x="469107" y="3864355"/>
            <a:ext cx="5157787" cy="494506"/>
          </a:xfrm>
        </p:spPr>
        <p:txBody>
          <a:bodyPr rtlCol="0">
            <a:noAutofit/>
          </a:bodyPr>
          <a:lstStyle>
            <a:lvl1pPr marL="0" indent="0">
              <a:buNone/>
              <a:defRPr sz="2400"/>
            </a:lvl1pPr>
          </a:lstStyle>
          <a:p>
            <a:pPr lvl="0" rtl="0"/>
            <a:r>
              <a:rPr lang="en-US" spc="300" noProof="0">
                <a:solidFill>
                  <a:schemeClr val="tx1"/>
                </a:solidFill>
              </a:rPr>
              <a:t>Click to edit Master text styles</a:t>
            </a:r>
          </a:p>
        </p:txBody>
      </p:sp>
      <p:sp>
        <p:nvSpPr>
          <p:cNvPr id="11" name="Content Placeholder 4">
            <a:extLst>
              <a:ext uri="{FF2B5EF4-FFF2-40B4-BE49-F238E27FC236}">
                <a16:creationId xmlns:a16="http://schemas.microsoft.com/office/drawing/2014/main" id="{FAEC14D1-0BEA-4D9A-9D96-A56B6A9B07AC}"/>
              </a:ext>
            </a:extLst>
          </p:cNvPr>
          <p:cNvSpPr>
            <a:spLocks noGrp="1"/>
          </p:cNvSpPr>
          <p:nvPr>
            <p:ph sz="half" idx="2"/>
          </p:nvPr>
        </p:nvSpPr>
        <p:spPr>
          <a:xfrm>
            <a:off x="469107" y="4531139"/>
            <a:ext cx="5157787" cy="2039144"/>
          </a:xfrm>
        </p:spPr>
        <p:txBody>
          <a:bodyPr rtlCol="0">
            <a:noAutofit/>
          </a:bodyPr>
          <a:lstStyle/>
          <a:p>
            <a:pPr lvl="0" rtl="0">
              <a:lnSpc>
                <a:spcPct val="100000"/>
              </a:lnSpc>
              <a:buFont typeface="Wingdings" panose="05000000000000000000" pitchFamily="2" charset="2"/>
              <a:buChar char="§"/>
            </a:pPr>
            <a:r>
              <a:rPr lang="en-US" sz="1400" noProof="0">
                <a:solidFill>
                  <a:schemeClr val="tx1"/>
                </a:solidFill>
              </a:rPr>
              <a:t>Click to edit Master text styles</a:t>
            </a:r>
          </a:p>
        </p:txBody>
      </p:sp>
      <p:sp>
        <p:nvSpPr>
          <p:cNvPr id="12" name="Text Placeholder 5">
            <a:extLst>
              <a:ext uri="{FF2B5EF4-FFF2-40B4-BE49-F238E27FC236}">
                <a16:creationId xmlns:a16="http://schemas.microsoft.com/office/drawing/2014/main" id="{1507BB47-1AB4-42F2-99FF-453A0622B815}"/>
              </a:ext>
            </a:extLst>
          </p:cNvPr>
          <p:cNvSpPr>
            <a:spLocks noGrp="1"/>
          </p:cNvSpPr>
          <p:nvPr>
            <p:ph type="body" sz="quarter" idx="3"/>
          </p:nvPr>
        </p:nvSpPr>
        <p:spPr>
          <a:xfrm>
            <a:off x="6565107" y="3864355"/>
            <a:ext cx="5183188" cy="494506"/>
          </a:xfrm>
        </p:spPr>
        <p:txBody>
          <a:bodyPr rtlCol="0">
            <a:noAutofit/>
          </a:bodyPr>
          <a:lstStyle>
            <a:lvl1pPr marL="0" indent="0">
              <a:buNone/>
              <a:defRPr sz="2400"/>
            </a:lvl1pPr>
          </a:lstStyle>
          <a:p>
            <a:pPr lvl="0" rtl="0"/>
            <a:r>
              <a:rPr lang="en-US" spc="300" noProof="0">
                <a:solidFill>
                  <a:schemeClr val="tx1"/>
                </a:solidFill>
              </a:rPr>
              <a:t>Click to edit Master text styles</a:t>
            </a:r>
          </a:p>
        </p:txBody>
      </p:sp>
      <p:sp>
        <p:nvSpPr>
          <p:cNvPr id="14" name="Content Placeholder 6">
            <a:extLst>
              <a:ext uri="{FF2B5EF4-FFF2-40B4-BE49-F238E27FC236}">
                <a16:creationId xmlns:a16="http://schemas.microsoft.com/office/drawing/2014/main" id="{438D6EEA-A0DB-4B5F-8F41-A9C1F2C094C0}"/>
              </a:ext>
            </a:extLst>
          </p:cNvPr>
          <p:cNvSpPr>
            <a:spLocks noGrp="1"/>
          </p:cNvSpPr>
          <p:nvPr>
            <p:ph sz="quarter" idx="4"/>
          </p:nvPr>
        </p:nvSpPr>
        <p:spPr>
          <a:xfrm>
            <a:off x="6565107" y="4531139"/>
            <a:ext cx="5183188" cy="2039144"/>
          </a:xfrm>
        </p:spPr>
        <p:txBody>
          <a:bodyPr rtlCol="0">
            <a:noAutofit/>
          </a:bodyPr>
          <a:lstStyle/>
          <a:p>
            <a:pPr lvl="0" rtl="0">
              <a:lnSpc>
                <a:spcPct val="100000"/>
              </a:lnSpc>
              <a:buFont typeface="Wingdings" panose="05000000000000000000" pitchFamily="2" charset="2"/>
              <a:buChar char="§"/>
            </a:pPr>
            <a:r>
              <a:rPr lang="en-US" sz="1400" noProof="0">
                <a:solidFill>
                  <a:schemeClr val="tx1"/>
                </a:solidFill>
              </a:rPr>
              <a:t>Click to edit Master text styles</a:t>
            </a:r>
          </a:p>
        </p:txBody>
      </p:sp>
      <p:sp>
        <p:nvSpPr>
          <p:cNvPr id="20" name="Slide Number Placeholder 5">
            <a:extLst>
              <a:ext uri="{FF2B5EF4-FFF2-40B4-BE49-F238E27FC236}">
                <a16:creationId xmlns:a16="http://schemas.microsoft.com/office/drawing/2014/main" id="{A4909F59-7529-454A-A1EF-3CC1EADEFC1F}"/>
              </a:ext>
            </a:extLst>
          </p:cNvPr>
          <p:cNvSpPr>
            <a:spLocks noGrp="1"/>
          </p:cNvSpPr>
          <p:nvPr>
            <p:ph type="sldNum" sz="quarter" idx="12"/>
          </p:nvPr>
        </p:nvSpPr>
        <p:spPr>
          <a:xfrm>
            <a:off x="11549269" y="6468303"/>
            <a:ext cx="443948" cy="365125"/>
          </a:xfrm>
        </p:spPr>
        <p:txBody>
          <a:bodyPr rtlCol="0">
            <a:noAutofit/>
          </a:bodyPr>
          <a:lstStyle/>
          <a:p>
            <a:pPr rtl="0"/>
            <a:fld id="{8C2E478F-E849-4A8C-AF1F-CBCC78A7CBFA}" type="slidenum">
              <a:rPr lang="en-GB" noProof="0" smtClean="0"/>
              <a:t>‹#›</a:t>
            </a:fld>
            <a:endParaRPr lang="en-GB" noProof="0" dirty="0"/>
          </a:p>
        </p:txBody>
      </p:sp>
    </p:spTree>
    <p:extLst>
      <p:ext uri="{BB962C8B-B14F-4D97-AF65-F5344CB8AC3E}">
        <p14:creationId xmlns:p14="http://schemas.microsoft.com/office/powerpoint/2010/main" val="12708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22" name="Title 2">
            <a:extLst>
              <a:ext uri="{FF2B5EF4-FFF2-40B4-BE49-F238E27FC236}">
                <a16:creationId xmlns:a16="http://schemas.microsoft.com/office/drawing/2014/main" id="{6186F91B-547E-43BC-9BCE-04619DAAFEC2}"/>
              </a:ext>
            </a:extLst>
          </p:cNvPr>
          <p:cNvSpPr>
            <a:spLocks noGrp="1"/>
          </p:cNvSpPr>
          <p:nvPr>
            <p:ph type="title"/>
          </p:nvPr>
        </p:nvSpPr>
        <p:spPr>
          <a:xfrm>
            <a:off x="594519" y="1"/>
            <a:ext cx="11002962" cy="1623218"/>
          </a:xfrm>
        </p:spPr>
        <p:txBody>
          <a:bodyPr rtlCol="0" anchor="ctr">
            <a:noAutofit/>
          </a:bodyPr>
          <a:lstStyle/>
          <a:p>
            <a:pPr algn="ctr" rtl="0"/>
            <a:r>
              <a:rPr lang="en-US" sz="4800" noProof="0"/>
              <a:t>Click to edit Master title style</a:t>
            </a:r>
            <a:endParaRPr lang="en-GB" sz="4800" noProof="0"/>
          </a:p>
        </p:txBody>
      </p:sp>
      <p:sp>
        <p:nvSpPr>
          <p:cNvPr id="28" name="Text Placeholder 27">
            <a:extLst>
              <a:ext uri="{FF2B5EF4-FFF2-40B4-BE49-F238E27FC236}">
                <a16:creationId xmlns:a16="http://schemas.microsoft.com/office/drawing/2014/main" id="{D635DFA1-45D2-4EFE-8BB2-BE966346691E}"/>
              </a:ext>
            </a:extLst>
          </p:cNvPr>
          <p:cNvSpPr>
            <a:spLocks noGrp="1"/>
          </p:cNvSpPr>
          <p:nvPr>
            <p:ph type="body" sz="quarter" idx="13" hasCustomPrompt="1"/>
          </p:nvPr>
        </p:nvSpPr>
        <p:spPr>
          <a:xfrm>
            <a:off x="960121" y="3669506"/>
            <a:ext cx="3108326" cy="2566988"/>
          </a:xfrm>
        </p:spPr>
        <p:txBody>
          <a:bodyPr rtlCol="0">
            <a:noAutofit/>
          </a:bodyPr>
          <a:lstStyle>
            <a:lvl1pPr marL="0" indent="0">
              <a:buFont typeface="Wingdings" panose="05000000000000000000" pitchFamily="2" charset="2"/>
              <a:buNone/>
              <a:defRPr sz="2400" spc="300"/>
            </a:lvl1pPr>
            <a:lvl2pPr marL="685800" indent="-228600">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Font typeface="Wingdings" panose="05000000000000000000" pitchFamily="2" charset="2"/>
              <a:buChar char="§"/>
              <a:defRPr/>
            </a:lvl4pPr>
            <a:lvl5pPr marL="2057400" indent="-228600">
              <a:buFont typeface="Wingdings" panose="05000000000000000000" pitchFamily="2" charset="2"/>
              <a:buChar char="§"/>
              <a:defRPr/>
            </a:lvl5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24" name="Picture Placeholder 23">
            <a:extLst>
              <a:ext uri="{FF2B5EF4-FFF2-40B4-BE49-F238E27FC236}">
                <a16:creationId xmlns:a16="http://schemas.microsoft.com/office/drawing/2014/main" id="{2F2918FE-A84E-4303-AEF3-4FD66CDD733E}"/>
              </a:ext>
            </a:extLst>
          </p:cNvPr>
          <p:cNvSpPr>
            <a:spLocks noGrp="1"/>
          </p:cNvSpPr>
          <p:nvPr>
            <p:ph type="pic" sz="quarter" idx="10"/>
          </p:nvPr>
        </p:nvSpPr>
        <p:spPr>
          <a:xfrm>
            <a:off x="960438" y="1624013"/>
            <a:ext cx="3108325" cy="1892300"/>
          </a:xfrm>
        </p:spPr>
        <p:txBody>
          <a:bodyPr rtlCol="0">
            <a:noAutofit/>
          </a:bodyPr>
          <a:lstStyle/>
          <a:p>
            <a:pPr rtl="0"/>
            <a:r>
              <a:rPr lang="en-US" noProof="0" dirty="0"/>
              <a:t>Click icon to add picture</a:t>
            </a:r>
            <a:endParaRPr lang="en-GB" noProof="0" dirty="0"/>
          </a:p>
        </p:txBody>
      </p:sp>
      <p:sp>
        <p:nvSpPr>
          <p:cNvPr id="25" name="Picture Placeholder 23">
            <a:extLst>
              <a:ext uri="{FF2B5EF4-FFF2-40B4-BE49-F238E27FC236}">
                <a16:creationId xmlns:a16="http://schemas.microsoft.com/office/drawing/2014/main" id="{E2401025-9BC9-4BDD-97DA-CA763CF846BB}"/>
              </a:ext>
            </a:extLst>
          </p:cNvPr>
          <p:cNvSpPr>
            <a:spLocks noGrp="1"/>
          </p:cNvSpPr>
          <p:nvPr>
            <p:ph type="pic" sz="quarter" idx="11"/>
          </p:nvPr>
        </p:nvSpPr>
        <p:spPr>
          <a:xfrm>
            <a:off x="4542155" y="1623219"/>
            <a:ext cx="3108325" cy="1892300"/>
          </a:xfrm>
        </p:spPr>
        <p:txBody>
          <a:bodyPr rtlCol="0">
            <a:noAutofit/>
          </a:bodyPr>
          <a:lstStyle/>
          <a:p>
            <a:pPr rtl="0"/>
            <a:r>
              <a:rPr lang="en-US" noProof="0" dirty="0"/>
              <a:t>Click icon to add picture</a:t>
            </a:r>
            <a:endParaRPr lang="en-GB" noProof="0" dirty="0"/>
          </a:p>
        </p:txBody>
      </p:sp>
      <p:sp>
        <p:nvSpPr>
          <p:cNvPr id="26" name="Picture Placeholder 23">
            <a:extLst>
              <a:ext uri="{FF2B5EF4-FFF2-40B4-BE49-F238E27FC236}">
                <a16:creationId xmlns:a16="http://schemas.microsoft.com/office/drawing/2014/main" id="{B7C4AAB6-897A-4ABD-AD50-2D86B197E914}"/>
              </a:ext>
            </a:extLst>
          </p:cNvPr>
          <p:cNvSpPr>
            <a:spLocks noGrp="1"/>
          </p:cNvSpPr>
          <p:nvPr>
            <p:ph type="pic" sz="quarter" idx="12"/>
          </p:nvPr>
        </p:nvSpPr>
        <p:spPr>
          <a:xfrm>
            <a:off x="8122920" y="1623219"/>
            <a:ext cx="3108325" cy="1892300"/>
          </a:xfrm>
        </p:spPr>
        <p:txBody>
          <a:bodyPr rtlCol="0">
            <a:noAutofit/>
          </a:bodyPr>
          <a:lstStyle/>
          <a:p>
            <a:pPr rtl="0"/>
            <a:r>
              <a:rPr lang="en-US" noProof="0" dirty="0"/>
              <a:t>Click icon to add picture</a:t>
            </a:r>
            <a:endParaRPr lang="en-GB" noProof="0" dirty="0"/>
          </a:p>
        </p:txBody>
      </p:sp>
      <p:sp>
        <p:nvSpPr>
          <p:cNvPr id="29" name="Text Placeholder 27">
            <a:extLst>
              <a:ext uri="{FF2B5EF4-FFF2-40B4-BE49-F238E27FC236}">
                <a16:creationId xmlns:a16="http://schemas.microsoft.com/office/drawing/2014/main" id="{790D65EC-6EB4-4594-91E9-5C3DE7C3BA89}"/>
              </a:ext>
            </a:extLst>
          </p:cNvPr>
          <p:cNvSpPr>
            <a:spLocks noGrp="1"/>
          </p:cNvSpPr>
          <p:nvPr>
            <p:ph type="body" sz="quarter" idx="14" hasCustomPrompt="1"/>
          </p:nvPr>
        </p:nvSpPr>
        <p:spPr>
          <a:xfrm>
            <a:off x="4541837" y="3681412"/>
            <a:ext cx="3108326" cy="2566988"/>
          </a:xfrm>
        </p:spPr>
        <p:txBody>
          <a:bodyPr rtlCol="0">
            <a:noAutofit/>
          </a:bodyPr>
          <a:lstStyle>
            <a:lvl1pPr marL="0" indent="0">
              <a:buFont typeface="Wingdings" panose="05000000000000000000" pitchFamily="2" charset="2"/>
              <a:buNone/>
              <a:defRPr sz="2400" spc="300"/>
            </a:lvl1pPr>
            <a:lvl2pPr marL="685800" indent="-228600">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Font typeface="Wingdings" panose="05000000000000000000" pitchFamily="2" charset="2"/>
              <a:buChar char="§"/>
              <a:defRPr/>
            </a:lvl4pPr>
            <a:lvl5pPr marL="2057400" indent="-228600">
              <a:buFont typeface="Wingdings" panose="05000000000000000000" pitchFamily="2" charset="2"/>
              <a:buChar char="§"/>
              <a:defRPr/>
            </a:lvl5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30" name="Text Placeholder 27">
            <a:extLst>
              <a:ext uri="{FF2B5EF4-FFF2-40B4-BE49-F238E27FC236}">
                <a16:creationId xmlns:a16="http://schemas.microsoft.com/office/drawing/2014/main" id="{611CF730-D055-47C2-A626-299F429D41B2}"/>
              </a:ext>
            </a:extLst>
          </p:cNvPr>
          <p:cNvSpPr>
            <a:spLocks noGrp="1"/>
          </p:cNvSpPr>
          <p:nvPr>
            <p:ph type="body" sz="quarter" idx="15" hasCustomPrompt="1"/>
          </p:nvPr>
        </p:nvSpPr>
        <p:spPr>
          <a:xfrm>
            <a:off x="8122919" y="3681412"/>
            <a:ext cx="3108326" cy="2566988"/>
          </a:xfrm>
        </p:spPr>
        <p:txBody>
          <a:bodyPr rtlCol="0">
            <a:noAutofit/>
          </a:bodyPr>
          <a:lstStyle>
            <a:lvl1pPr marL="0" indent="0">
              <a:buFont typeface="Wingdings" panose="05000000000000000000" pitchFamily="2" charset="2"/>
              <a:buNone/>
              <a:defRPr sz="2400" spc="300"/>
            </a:lvl1pPr>
            <a:lvl2pPr marL="685800" indent="-228600">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Font typeface="Wingdings" panose="05000000000000000000" pitchFamily="2" charset="2"/>
              <a:buChar char="§"/>
              <a:defRPr/>
            </a:lvl4pPr>
            <a:lvl5pPr marL="2057400" indent="-228600">
              <a:buFont typeface="Wingdings" panose="05000000000000000000" pitchFamily="2" charset="2"/>
              <a:buChar char="§"/>
              <a:defRPr/>
            </a:lvl5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31" name="Slide Number Placeholder 5">
            <a:extLst>
              <a:ext uri="{FF2B5EF4-FFF2-40B4-BE49-F238E27FC236}">
                <a16:creationId xmlns:a16="http://schemas.microsoft.com/office/drawing/2014/main" id="{F09E06A6-BFDD-42BD-BA69-2CD3BEF0F73D}"/>
              </a:ext>
            </a:extLst>
          </p:cNvPr>
          <p:cNvSpPr>
            <a:spLocks noGrp="1"/>
          </p:cNvSpPr>
          <p:nvPr>
            <p:ph type="sldNum" sz="quarter" idx="16"/>
          </p:nvPr>
        </p:nvSpPr>
        <p:spPr>
          <a:xfrm>
            <a:off x="11549269" y="6468303"/>
            <a:ext cx="443948" cy="365125"/>
          </a:xfrm>
        </p:spPr>
        <p:txBody>
          <a:bodyPr rtlCol="0">
            <a:noAutofit/>
          </a:bodyPr>
          <a:lstStyle/>
          <a:p>
            <a:pPr rtl="0"/>
            <a:fld id="{8C2E478F-E849-4A8C-AF1F-CBCC78A7CBFA}" type="slidenum">
              <a:rPr lang="en-GB" noProof="0" smtClean="0"/>
              <a:t>‹#›</a:t>
            </a:fld>
            <a:endParaRPr lang="en-GB" noProof="0" dirty="0"/>
          </a:p>
        </p:txBody>
      </p:sp>
    </p:spTree>
    <p:extLst>
      <p:ext uri="{BB962C8B-B14F-4D97-AF65-F5344CB8AC3E}">
        <p14:creationId xmlns:p14="http://schemas.microsoft.com/office/powerpoint/2010/main" val="414559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05F96C-D634-4A69-95EC-3D002BD68752}"/>
              </a:ext>
            </a:extLst>
          </p:cNvPr>
          <p:cNvSpPr>
            <a:spLocks noGrp="1"/>
          </p:cNvSpPr>
          <p:nvPr>
            <p:ph type="title"/>
          </p:nvPr>
        </p:nvSpPr>
        <p:spPr>
          <a:xfrm>
            <a:off x="594519" y="365125"/>
            <a:ext cx="11002962" cy="823913"/>
          </a:xfrm>
          <a:prstGeom prst="rect">
            <a:avLst/>
          </a:prstGeom>
        </p:spPr>
        <p:txBody>
          <a:bodyPr vert="horz" lIns="91440" tIns="45720" rIns="91440" bIns="45720" rtlCol="0" anchor="ctr">
            <a:noAutofit/>
          </a:body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37757E98-D0FB-43E3-98BC-711F6A2F5372}"/>
              </a:ext>
            </a:extLst>
          </p:cNvPr>
          <p:cNvSpPr>
            <a:spLocks noGrp="1"/>
          </p:cNvSpPr>
          <p:nvPr>
            <p:ph type="body" idx="1"/>
          </p:nvPr>
        </p:nvSpPr>
        <p:spPr>
          <a:xfrm>
            <a:off x="594519" y="1365813"/>
            <a:ext cx="10989920" cy="4811150"/>
          </a:xfrm>
          <a:prstGeom prst="rect">
            <a:avLst/>
          </a:prstGeom>
        </p:spPr>
        <p:txBody>
          <a:bodyPr vert="horz" lIns="91440" tIns="45720" rIns="91440" bIns="45720" rtlCol="0">
            <a:no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5" name="Footer Placeholder 4">
            <a:extLst>
              <a:ext uri="{FF2B5EF4-FFF2-40B4-BE49-F238E27FC236}">
                <a16:creationId xmlns:a16="http://schemas.microsoft.com/office/drawing/2014/main" id="{BFA65B72-2E86-4BA3-94F2-3ADFA40B7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r>
              <a:rPr lang="en-GB" noProof="0" dirty="0"/>
              <a:t>Add a footer</a:t>
            </a:r>
          </a:p>
        </p:txBody>
      </p:sp>
      <p:sp>
        <p:nvSpPr>
          <p:cNvPr id="6" name="Slide Number Placeholder 5">
            <a:extLst>
              <a:ext uri="{FF2B5EF4-FFF2-40B4-BE49-F238E27FC236}">
                <a16:creationId xmlns:a16="http://schemas.microsoft.com/office/drawing/2014/main" id="{73C1F3FD-3DB9-46B7-85E1-E8B8878A4012}"/>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8C2E478F-E849-4A8C-AF1F-CBCC78A7CBFA}" type="slidenum">
              <a:rPr lang="en-GB" noProof="0" smtClean="0"/>
              <a:t>‹#›</a:t>
            </a:fld>
            <a:endParaRPr lang="en-GB" noProof="0" dirty="0"/>
          </a:p>
        </p:txBody>
      </p:sp>
    </p:spTree>
    <p:extLst>
      <p:ext uri="{BB962C8B-B14F-4D97-AF65-F5344CB8AC3E}">
        <p14:creationId xmlns:p14="http://schemas.microsoft.com/office/powerpoint/2010/main" val="69282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1" r:id="rId3"/>
    <p:sldLayoutId id="2147483651" r:id="rId4"/>
    <p:sldLayoutId id="2147483660" r:id="rId5"/>
    <p:sldLayoutId id="2147483677" r:id="rId6"/>
    <p:sldLayoutId id="2147483666" r:id="rId7"/>
    <p:sldLayoutId id="2147483679" r:id="rId8"/>
    <p:sldLayoutId id="2147483653" r:id="rId9"/>
    <p:sldLayoutId id="2147483678" r:id="rId10"/>
    <p:sldLayoutId id="2147483680" r:id="rId11"/>
  </p:sldLayoutIdLst>
  <p:hf hdr="0" ftr="0" dt="0"/>
  <p:txStyles>
    <p:titleStyle>
      <a:lvl1pPr algn="ctr" defTabSz="914400" rtl="0" eaLnBrk="1" latinLnBrk="0" hangingPunct="1">
        <a:lnSpc>
          <a:spcPct val="10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microsoft.com/office/2007/relationships/hdphoto" Target="../media/hdphoto2.wd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committees.parliament.uk/publications/41145/documents/201678/default/" TargetMode="External"/><Relationship Id="rId2" Type="http://schemas.openxmlformats.org/officeDocument/2006/relationships/hyperlink" Target="https://www.gov.uk/government/consultations/artificial-intelligence-and-ip-copyright-and-patents/artificial-intelligence-and-intellectual-property-copyright-and-patents"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Placeholder 7" descr="abstract image">
            <a:extLst>
              <a:ext uri="{FF2B5EF4-FFF2-40B4-BE49-F238E27FC236}">
                <a16:creationId xmlns:a16="http://schemas.microsoft.com/office/drawing/2014/main" id="{9AB29DBC-55D3-49D9-BB44-4936739C4B57}"/>
              </a:ext>
            </a:extLst>
          </p:cNvPr>
          <p:cNvPicPr>
            <a:picLocks noGrp="1" noChangeAspect="1"/>
          </p:cNvPicPr>
          <p:nvPr>
            <p:ph type="pic" sz="quarter" idx="10"/>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a:stretch/>
        </p:blipFill>
        <p:spPr/>
      </p:pic>
      <p:sp>
        <p:nvSpPr>
          <p:cNvPr id="9" name="Title 8">
            <a:extLst>
              <a:ext uri="{FF2B5EF4-FFF2-40B4-BE49-F238E27FC236}">
                <a16:creationId xmlns:a16="http://schemas.microsoft.com/office/drawing/2014/main" id="{79DC1498-E692-42BA-B69F-6D37E6CFACA0}"/>
              </a:ext>
            </a:extLst>
          </p:cNvPr>
          <p:cNvSpPr>
            <a:spLocks noGrp="1"/>
          </p:cNvSpPr>
          <p:nvPr>
            <p:ph type="title"/>
          </p:nvPr>
        </p:nvSpPr>
        <p:spPr>
          <a:xfrm>
            <a:off x="350836" y="2605087"/>
            <a:ext cx="11490325" cy="823913"/>
          </a:xfrm>
        </p:spPr>
        <p:txBody>
          <a:bodyPr rtlCol="0"/>
          <a:lstStyle/>
          <a:p>
            <a:pPr rtl="0"/>
            <a:r>
              <a:rPr lang="en-GB" sz="7200" b="1" dirty="0"/>
              <a:t>AI and the music industry </a:t>
            </a:r>
          </a:p>
        </p:txBody>
      </p:sp>
    </p:spTree>
    <p:extLst>
      <p:ext uri="{BB962C8B-B14F-4D97-AF65-F5344CB8AC3E}">
        <p14:creationId xmlns:p14="http://schemas.microsoft.com/office/powerpoint/2010/main" val="3927832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C6A5C12-E784-444E-B868-DE2AE85742BB}"/>
              </a:ext>
            </a:extLst>
          </p:cNvPr>
          <p:cNvSpPr>
            <a:spLocks noGrp="1"/>
          </p:cNvSpPr>
          <p:nvPr>
            <p:ph type="sldNum" sz="quarter" idx="12"/>
          </p:nvPr>
        </p:nvSpPr>
        <p:spPr/>
        <p:txBody>
          <a:bodyPr rtlCol="0"/>
          <a:lstStyle/>
          <a:p>
            <a:pPr rtl="0"/>
            <a:fld id="{8C2E478F-E849-4A8C-AF1F-CBCC78A7CBFA}" type="slidenum">
              <a:rPr lang="en-GB" smtClean="0"/>
              <a:t>10</a:t>
            </a:fld>
            <a:endParaRPr lang="en-GB" dirty="0"/>
          </a:p>
        </p:txBody>
      </p:sp>
      <p:sp>
        <p:nvSpPr>
          <p:cNvPr id="7" name="TextBox 6">
            <a:extLst>
              <a:ext uri="{FF2B5EF4-FFF2-40B4-BE49-F238E27FC236}">
                <a16:creationId xmlns:a16="http://schemas.microsoft.com/office/drawing/2014/main" id="{F8F09D03-BC51-2DE6-2B44-9C4EF1F71982}"/>
              </a:ext>
            </a:extLst>
          </p:cNvPr>
          <p:cNvSpPr txBox="1"/>
          <p:nvPr/>
        </p:nvSpPr>
        <p:spPr>
          <a:xfrm>
            <a:off x="952058" y="1466228"/>
            <a:ext cx="10287883" cy="5509200"/>
          </a:xfrm>
          <a:prstGeom prst="rect">
            <a:avLst/>
          </a:prstGeom>
          <a:noFill/>
        </p:spPr>
        <p:txBody>
          <a:bodyPr wrap="square" rtlCol="0">
            <a:spAutoFit/>
          </a:bodyPr>
          <a:lstStyle/>
          <a:p>
            <a:pPr marL="285750" indent="-285750">
              <a:buFont typeface="Arial" panose="020B0604020202020204" pitchFamily="34" charset="0"/>
              <a:buChar char="•"/>
            </a:pPr>
            <a:r>
              <a:rPr lang="en-GB" sz="2200" b="1" dirty="0"/>
              <a:t>Commit to respecting creators’ and rightsholders’ choice by ruling out any new copyright exceptions or extensions to existing ones. </a:t>
            </a:r>
            <a:r>
              <a:rPr lang="en-GB" sz="2200" dirty="0"/>
              <a:t>In early 2023, the Government rowed back on plans to allow AI developers to use copyright protected works without the permission of creators and rightsholders. These failed plans highlight the need for policymakers to engage more effectively with the creative industries on AI-related issues and to ensure damaging copyright exceptions remain off the table.</a:t>
            </a:r>
          </a:p>
          <a:p>
            <a:endParaRPr lang="en-GB" sz="2200" dirty="0"/>
          </a:p>
          <a:p>
            <a:pPr marL="285750" indent="-285750">
              <a:buFont typeface="Arial" panose="020B0604020202020204" pitchFamily="34" charset="0"/>
              <a:buChar char="•"/>
            </a:pPr>
            <a:r>
              <a:rPr lang="en-GB" sz="2200" b="1" dirty="0"/>
              <a:t>Require those using music as part of the AI training process to maintain records of trained and ingested works. </a:t>
            </a:r>
            <a:r>
              <a:rPr lang="en-GB" sz="2200" dirty="0"/>
              <a:t>Maintaining records of music ingested by AI applications is vital, especially when determining the consent of the original creators and rightsholders. There is currently no legal requirement to disclose the material AI systems are trained on. Requirements for record keeping and disclosure are included in regulatory AI proposals across the world, notably in the EU and China. The UK must avoid being an outlier on this issue.</a:t>
            </a:r>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p:txBody>
      </p:sp>
      <p:sp>
        <p:nvSpPr>
          <p:cNvPr id="9" name="Title 7">
            <a:extLst>
              <a:ext uri="{FF2B5EF4-FFF2-40B4-BE49-F238E27FC236}">
                <a16:creationId xmlns:a16="http://schemas.microsoft.com/office/drawing/2014/main" id="{61FB6661-7793-CCE0-D48C-7C2F8F7DDC27}"/>
              </a:ext>
            </a:extLst>
          </p:cNvPr>
          <p:cNvSpPr>
            <a:spLocks noGrp="1"/>
          </p:cNvSpPr>
          <p:nvPr>
            <p:ph type="title"/>
          </p:nvPr>
        </p:nvSpPr>
        <p:spPr>
          <a:xfrm>
            <a:off x="3068320" y="499759"/>
            <a:ext cx="5897218" cy="884238"/>
          </a:xfrm>
        </p:spPr>
        <p:txBody>
          <a:bodyPr rtlCol="0"/>
          <a:lstStyle/>
          <a:p>
            <a:pPr algn="ctr" rtl="0"/>
            <a:r>
              <a:rPr lang="en-GB" sz="3200" dirty="0"/>
              <a:t>Policy Asks</a:t>
            </a:r>
          </a:p>
        </p:txBody>
      </p:sp>
    </p:spTree>
    <p:extLst>
      <p:ext uri="{BB962C8B-B14F-4D97-AF65-F5344CB8AC3E}">
        <p14:creationId xmlns:p14="http://schemas.microsoft.com/office/powerpoint/2010/main" val="2944765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2FF4327-7DC7-7009-510E-F39E038D68DE}"/>
              </a:ext>
            </a:extLst>
          </p:cNvPr>
          <p:cNvSpPr>
            <a:spLocks noGrp="1"/>
          </p:cNvSpPr>
          <p:nvPr>
            <p:ph type="sldNum" sz="quarter" idx="12"/>
          </p:nvPr>
        </p:nvSpPr>
        <p:spPr/>
        <p:txBody>
          <a:bodyPr/>
          <a:lstStyle/>
          <a:p>
            <a:pPr rtl="0"/>
            <a:fld id="{8C2E478F-E849-4A8C-AF1F-CBCC78A7CBFA}" type="slidenum">
              <a:rPr lang="en-GB" noProof="0" smtClean="0"/>
              <a:t>11</a:t>
            </a:fld>
            <a:endParaRPr lang="en-GB" noProof="0" dirty="0"/>
          </a:p>
        </p:txBody>
      </p:sp>
      <p:sp>
        <p:nvSpPr>
          <p:cNvPr id="7" name="TextBox 6">
            <a:extLst>
              <a:ext uri="{FF2B5EF4-FFF2-40B4-BE49-F238E27FC236}">
                <a16:creationId xmlns:a16="http://schemas.microsoft.com/office/drawing/2014/main" id="{D5D785CA-BFE5-ED8C-2D13-075DBB324E8D}"/>
              </a:ext>
            </a:extLst>
          </p:cNvPr>
          <p:cNvSpPr txBox="1"/>
          <p:nvPr/>
        </p:nvSpPr>
        <p:spPr>
          <a:xfrm>
            <a:off x="939800" y="1022479"/>
            <a:ext cx="10312400" cy="6109365"/>
          </a:xfrm>
          <a:prstGeom prst="rect">
            <a:avLst/>
          </a:prstGeom>
          <a:noFill/>
        </p:spPr>
        <p:txBody>
          <a:bodyPr wrap="square">
            <a:spAutoFit/>
          </a:bodyPr>
          <a:lstStyle/>
          <a:p>
            <a:pPr marL="285750" indent="-285750">
              <a:buFont typeface="Arial" panose="020B0604020202020204" pitchFamily="34" charset="0"/>
              <a:buChar char="•"/>
            </a:pPr>
            <a:endParaRPr lang="en-GB" sz="2300" dirty="0"/>
          </a:p>
          <a:p>
            <a:pPr marL="285750" indent="-285750">
              <a:buFont typeface="Arial" panose="020B0604020202020204" pitchFamily="34" charset="0"/>
              <a:buChar char="•"/>
            </a:pPr>
            <a:r>
              <a:rPr lang="en-GB" sz="2200" b="1" dirty="0"/>
              <a:t>Ensure AI-generated music is identifiable, either through labelling or within the metadata, to distinguish it from human created works. </a:t>
            </a:r>
            <a:r>
              <a:rPr lang="en-GB" sz="2200" dirty="0"/>
              <a:t>Labelling AI generated products allows human creators to be properly recognised for their intellectual contributions and helps protect them from unauthorised exploitation. Labelling also protects consumers from misleading representations of what is or is not AI-generated. </a:t>
            </a:r>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r>
              <a:rPr lang="en-GB" sz="2400" b="1" dirty="0"/>
              <a:t>Introduce personality/image rights into the UK legal framework. </a:t>
            </a:r>
            <a:r>
              <a:rPr lang="en-GB" sz="2400" dirty="0"/>
              <a:t>AI can mimic human creativity, as evidenced by recent examples of music that unlawfully replicated the voices of Drake and Eminem. This technology can easily be abused for misappropriation or false endorsement, potentially inflicting damage on the reputation of artists, songwriters and rightsholders. The absence of a specific personality right in UK law means there are currently limited protections for creators in this space.</a:t>
            </a:r>
            <a:endParaRPr lang="en-GB" sz="2200" dirty="0"/>
          </a:p>
          <a:p>
            <a:pPr marL="285750" indent="-285750">
              <a:buFont typeface="Arial" panose="020B0604020202020204" pitchFamily="34" charset="0"/>
              <a:buChar char="•"/>
            </a:pPr>
            <a:endParaRPr lang="en-GB" sz="2300" dirty="0"/>
          </a:p>
          <a:p>
            <a:pPr marL="285750" indent="-285750">
              <a:buFont typeface="Arial" panose="020B0604020202020204" pitchFamily="34" charset="0"/>
              <a:buChar char="•"/>
            </a:pPr>
            <a:endParaRPr lang="en-GB" sz="2300" dirty="0"/>
          </a:p>
        </p:txBody>
      </p:sp>
    </p:spTree>
    <p:extLst>
      <p:ext uri="{BB962C8B-B14F-4D97-AF65-F5344CB8AC3E}">
        <p14:creationId xmlns:p14="http://schemas.microsoft.com/office/powerpoint/2010/main" val="3541129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BF8BD9F-0978-D5C1-6D76-43FFF8272EEB}"/>
              </a:ext>
            </a:extLst>
          </p:cNvPr>
          <p:cNvSpPr>
            <a:spLocks noGrp="1"/>
          </p:cNvSpPr>
          <p:nvPr>
            <p:ph type="sldNum" sz="quarter" idx="12"/>
          </p:nvPr>
        </p:nvSpPr>
        <p:spPr/>
        <p:txBody>
          <a:bodyPr/>
          <a:lstStyle/>
          <a:p>
            <a:pPr rtl="0"/>
            <a:fld id="{8C2E478F-E849-4A8C-AF1F-CBCC78A7CBFA}" type="slidenum">
              <a:rPr lang="en-GB" noProof="0" smtClean="0"/>
              <a:t>12</a:t>
            </a:fld>
            <a:endParaRPr lang="en-GB" noProof="0" dirty="0"/>
          </a:p>
        </p:txBody>
      </p:sp>
      <p:graphicFrame>
        <p:nvGraphicFramePr>
          <p:cNvPr id="7" name="Table 6">
            <a:extLst>
              <a:ext uri="{FF2B5EF4-FFF2-40B4-BE49-F238E27FC236}">
                <a16:creationId xmlns:a16="http://schemas.microsoft.com/office/drawing/2014/main" id="{EA9C2550-16AC-E303-8307-7EAE5EDCEDA5}"/>
              </a:ext>
            </a:extLst>
          </p:cNvPr>
          <p:cNvGraphicFramePr>
            <a:graphicFrameLocks noGrp="1"/>
          </p:cNvGraphicFramePr>
          <p:nvPr>
            <p:extLst>
              <p:ext uri="{D42A27DB-BD31-4B8C-83A1-F6EECF244321}">
                <p14:modId xmlns:p14="http://schemas.microsoft.com/office/powerpoint/2010/main" val="74792535"/>
              </p:ext>
            </p:extLst>
          </p:nvPr>
        </p:nvGraphicFramePr>
        <p:xfrm>
          <a:off x="2387600" y="1584960"/>
          <a:ext cx="8128000" cy="4394200"/>
        </p:xfrm>
        <a:graphic>
          <a:graphicData uri="http://schemas.openxmlformats.org/drawingml/2006/table">
            <a:tbl>
              <a:tblPr firstRow="1" bandRow="1">
                <a:tableStyleId>{93296810-A885-4BE3-A3E7-6D5BEEA58F35}</a:tableStyleId>
              </a:tblPr>
              <a:tblGrid>
                <a:gridCol w="4064000">
                  <a:extLst>
                    <a:ext uri="{9D8B030D-6E8A-4147-A177-3AD203B41FA5}">
                      <a16:colId xmlns:a16="http://schemas.microsoft.com/office/drawing/2014/main" val="1788034028"/>
                    </a:ext>
                  </a:extLst>
                </a:gridCol>
                <a:gridCol w="4064000">
                  <a:extLst>
                    <a:ext uri="{9D8B030D-6E8A-4147-A177-3AD203B41FA5}">
                      <a16:colId xmlns:a16="http://schemas.microsoft.com/office/drawing/2014/main" val="4147743083"/>
                    </a:ext>
                  </a:extLst>
                </a:gridCol>
              </a:tblGrid>
              <a:tr h="294640">
                <a:tc>
                  <a:txBody>
                    <a:bodyPr/>
                    <a:lstStyle/>
                    <a:p>
                      <a:endParaRPr lang="en-GB"/>
                    </a:p>
                  </a:txBody>
                  <a:tcPr/>
                </a:tc>
                <a:tc>
                  <a:txBody>
                    <a:bodyPr/>
                    <a:lstStyle/>
                    <a:p>
                      <a:endParaRPr lang="en-GB"/>
                    </a:p>
                  </a:txBody>
                  <a:tcPr/>
                </a:tc>
                <a:extLst>
                  <a:ext uri="{0D108BD9-81ED-4DB2-BD59-A6C34878D82A}">
                    <a16:rowId xmlns:a16="http://schemas.microsoft.com/office/drawing/2014/main" val="2947391038"/>
                  </a:ext>
                </a:extLst>
              </a:tr>
              <a:tr h="370840">
                <a:tc>
                  <a:txBody>
                    <a:bodyPr/>
                    <a:lstStyle/>
                    <a:p>
                      <a:r>
                        <a:rPr lang="en-GB" dirty="0"/>
                        <a:t>Jan </a:t>
                      </a:r>
                    </a:p>
                  </a:txBody>
                  <a:tcPr/>
                </a:tc>
                <a:tc>
                  <a:txBody>
                    <a:bodyPr/>
                    <a:lstStyle/>
                    <a:p>
                      <a:r>
                        <a:rPr lang="en-GB" dirty="0"/>
                        <a:t>Session one of APPG on Music mini inquiry into AI and the music industry.</a:t>
                      </a:r>
                    </a:p>
                  </a:txBody>
                  <a:tcPr/>
                </a:tc>
                <a:extLst>
                  <a:ext uri="{0D108BD9-81ED-4DB2-BD59-A6C34878D82A}">
                    <a16:rowId xmlns:a16="http://schemas.microsoft.com/office/drawing/2014/main" val="2471279991"/>
                  </a:ext>
                </a:extLst>
              </a:tr>
              <a:tr h="370840">
                <a:tc>
                  <a:txBody>
                    <a:bodyPr/>
                    <a:lstStyle/>
                    <a:p>
                      <a:r>
                        <a:rPr lang="en-GB" dirty="0"/>
                        <a:t>Feb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Session two of APPG on Music mini inquiry into AI and the music industry.</a:t>
                      </a:r>
                    </a:p>
                    <a:p>
                      <a:endParaRPr lang="en-GB" dirty="0"/>
                    </a:p>
                  </a:txBody>
                  <a:tcPr/>
                </a:tc>
                <a:extLst>
                  <a:ext uri="{0D108BD9-81ED-4DB2-BD59-A6C34878D82A}">
                    <a16:rowId xmlns:a16="http://schemas.microsoft.com/office/drawing/2014/main" val="1792931299"/>
                  </a:ext>
                </a:extLst>
              </a:tr>
              <a:tr h="370840">
                <a:tc>
                  <a:txBody>
                    <a:bodyPr/>
                    <a:lstStyle/>
                    <a:p>
                      <a:r>
                        <a:rPr lang="en-GB" dirty="0"/>
                        <a:t>March</a:t>
                      </a:r>
                    </a:p>
                  </a:txBody>
                  <a:tcPr/>
                </a:tc>
                <a:tc>
                  <a:txBody>
                    <a:bodyPr/>
                    <a:lstStyle/>
                    <a:p>
                      <a:pPr marL="285750" indent="-285750">
                        <a:buFont typeface="Arial" panose="020B0604020202020204" pitchFamily="34" charset="0"/>
                        <a:buChar char="•"/>
                      </a:pPr>
                      <a:r>
                        <a:rPr lang="en-GB" dirty="0"/>
                        <a:t>Polling</a:t>
                      </a:r>
                    </a:p>
                    <a:p>
                      <a:pPr marL="285750" indent="-285750">
                        <a:buFont typeface="Arial" panose="020B0604020202020204" pitchFamily="34" charset="0"/>
                        <a:buChar char="•"/>
                      </a:pPr>
                      <a:r>
                        <a:rPr lang="en-GB" dirty="0"/>
                        <a:t>Publication of report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effectLst/>
                        </a:rPr>
                        <a:t>Proposed update published to CMA to AI Foundations Review. </a:t>
                      </a:r>
                      <a:endParaRPr lang="en-GB" dirty="0"/>
                    </a:p>
                    <a:p>
                      <a:pPr marL="285750" indent="-285750">
                        <a:buFont typeface="Arial" panose="020B0604020202020204" pitchFamily="34" charset="0"/>
                        <a:buChar char="•"/>
                      </a:pPr>
                      <a:endParaRPr lang="en-GB" dirty="0"/>
                    </a:p>
                  </a:txBody>
                  <a:tcPr/>
                </a:tc>
                <a:extLst>
                  <a:ext uri="{0D108BD9-81ED-4DB2-BD59-A6C34878D82A}">
                    <a16:rowId xmlns:a16="http://schemas.microsoft.com/office/drawing/2014/main" val="2820342176"/>
                  </a:ext>
                </a:extLst>
              </a:tr>
              <a:tr h="370840">
                <a:tc>
                  <a:txBody>
                    <a:bodyPr/>
                    <a:lstStyle/>
                    <a:p>
                      <a:r>
                        <a:rPr lang="en-GB" dirty="0"/>
                        <a:t>Other</a:t>
                      </a:r>
                    </a:p>
                  </a:txBody>
                  <a:tcPr/>
                </a:tc>
                <a:tc>
                  <a:txBody>
                    <a:bodyPr/>
                    <a:lstStyle/>
                    <a:p>
                      <a:r>
                        <a:rPr lang="en-GB" dirty="0"/>
                        <a:t>Possible work with MP to get Private Members Bill in Lords or Commons. </a:t>
                      </a:r>
                    </a:p>
                  </a:txBody>
                  <a:tcPr/>
                </a:tc>
                <a:extLst>
                  <a:ext uri="{0D108BD9-81ED-4DB2-BD59-A6C34878D82A}">
                    <a16:rowId xmlns:a16="http://schemas.microsoft.com/office/drawing/2014/main" val="856601244"/>
                  </a:ext>
                </a:extLst>
              </a:tr>
              <a:tr h="370840">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679390918"/>
                  </a:ext>
                </a:extLst>
              </a:tr>
            </a:tbl>
          </a:graphicData>
        </a:graphic>
      </p:graphicFrame>
      <p:sp>
        <p:nvSpPr>
          <p:cNvPr id="8" name="Title 2">
            <a:extLst>
              <a:ext uri="{FF2B5EF4-FFF2-40B4-BE49-F238E27FC236}">
                <a16:creationId xmlns:a16="http://schemas.microsoft.com/office/drawing/2014/main" id="{CB38F5E3-F963-30BE-1AD5-36F12F060FA2}"/>
              </a:ext>
            </a:extLst>
          </p:cNvPr>
          <p:cNvSpPr>
            <a:spLocks noGrp="1"/>
          </p:cNvSpPr>
          <p:nvPr>
            <p:ph type="title"/>
          </p:nvPr>
        </p:nvSpPr>
        <p:spPr>
          <a:xfrm>
            <a:off x="3545840" y="640080"/>
            <a:ext cx="5251450" cy="926968"/>
          </a:xfrm>
        </p:spPr>
        <p:txBody>
          <a:bodyPr/>
          <a:lstStyle/>
          <a:p>
            <a:r>
              <a:rPr lang="en-GB" dirty="0"/>
              <a:t>2024 Activity</a:t>
            </a:r>
          </a:p>
        </p:txBody>
      </p:sp>
    </p:spTree>
    <p:extLst>
      <p:ext uri="{BB962C8B-B14F-4D97-AF65-F5344CB8AC3E}">
        <p14:creationId xmlns:p14="http://schemas.microsoft.com/office/powerpoint/2010/main" val="3710218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table with various people working on their laptops">
            <a:extLst>
              <a:ext uri="{FF2B5EF4-FFF2-40B4-BE49-F238E27FC236}">
                <a16:creationId xmlns:a16="http://schemas.microsoft.com/office/drawing/2014/main" id="{A0280051-D7F1-4438-B815-F0FF4906D141}"/>
              </a:ext>
            </a:extLst>
          </p:cNvPr>
          <p:cNvPicPr>
            <a:picLocks noGrp="1" noRot="1" noChangeAspect="1" noMove="1" noResize="1" noEditPoints="1" noAdjustHandles="1" noChangeArrowheads="1" noChangeShapeType="1" noCrop="1"/>
          </p:cNvPicPr>
          <p:nvPr>
            <p:ph type="pic" sz="quarter" idx="14"/>
          </p:nvPr>
        </p:nvPicPr>
        <p:blipFill rotWithShape="1">
          <a:blip r:embed="rId3" cstate="emai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a:ext>
            </a:extLst>
          </a:blip>
          <a:srcRect l="23617" r="23617"/>
          <a:stretch/>
        </p:blipFill>
        <p:spPr>
          <a:xfrm>
            <a:off x="0" y="0"/>
            <a:ext cx="12293600" cy="6858000"/>
          </a:xfrm>
          <a:noFill/>
        </p:spPr>
      </p:pic>
      <p:sp>
        <p:nvSpPr>
          <p:cNvPr id="4" name="Slide Number Placeholder 3">
            <a:extLst>
              <a:ext uri="{FF2B5EF4-FFF2-40B4-BE49-F238E27FC236}">
                <a16:creationId xmlns:a16="http://schemas.microsoft.com/office/drawing/2014/main" id="{A4BADA18-8F0E-4249-A144-6CB8259BA65B}"/>
              </a:ext>
            </a:extLst>
          </p:cNvPr>
          <p:cNvSpPr>
            <a:spLocks noGrp="1"/>
          </p:cNvSpPr>
          <p:nvPr>
            <p:ph type="sldNum" sz="quarter" idx="4"/>
          </p:nvPr>
        </p:nvSpPr>
        <p:spPr/>
        <p:txBody>
          <a:bodyPr rtlCol="0"/>
          <a:lstStyle/>
          <a:p>
            <a:pPr rtl="0"/>
            <a:fld id="{8C2E478F-E849-4A8C-AF1F-CBCC78A7CBFA}" type="slidenum">
              <a:rPr lang="en-GB" smtClean="0"/>
              <a:t>2</a:t>
            </a:fld>
            <a:endParaRPr lang="en-GB" dirty="0"/>
          </a:p>
        </p:txBody>
      </p:sp>
      <p:sp>
        <p:nvSpPr>
          <p:cNvPr id="7" name="TextBox 6">
            <a:extLst>
              <a:ext uri="{FF2B5EF4-FFF2-40B4-BE49-F238E27FC236}">
                <a16:creationId xmlns:a16="http://schemas.microsoft.com/office/drawing/2014/main" id="{7772D9C9-F1A8-9BC2-860A-CD5AF3A6FE4F}"/>
              </a:ext>
            </a:extLst>
          </p:cNvPr>
          <p:cNvSpPr txBox="1"/>
          <p:nvPr/>
        </p:nvSpPr>
        <p:spPr>
          <a:xfrm>
            <a:off x="955040" y="972235"/>
            <a:ext cx="10293846" cy="5016758"/>
          </a:xfrm>
          <a:prstGeom prst="rect">
            <a:avLst/>
          </a:prstGeom>
          <a:noFill/>
        </p:spPr>
        <p:txBody>
          <a:bodyPr wrap="square">
            <a:spAutoFit/>
          </a:bodyPr>
          <a:lstStyle/>
          <a:p>
            <a:pPr marL="0" indent="0" algn="ctr" rtl="0">
              <a:lnSpc>
                <a:spcPct val="100000"/>
              </a:lnSpc>
              <a:buNone/>
            </a:pPr>
            <a:r>
              <a:rPr lang="en-GB" sz="8000" b="1" i="1" dirty="0">
                <a:solidFill>
                  <a:schemeClr val="bg1"/>
                </a:solidFill>
              </a:rPr>
              <a:t>We must ensure that AI continues to enable human creativity rather than erode it.</a:t>
            </a:r>
          </a:p>
        </p:txBody>
      </p:sp>
    </p:spTree>
    <p:extLst>
      <p:ext uri="{BB962C8B-B14F-4D97-AF65-F5344CB8AC3E}">
        <p14:creationId xmlns:p14="http://schemas.microsoft.com/office/powerpoint/2010/main" val="1325373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48DD8A0-BD53-4DBF-949B-0D64D12DADA9}"/>
              </a:ext>
            </a:extLst>
          </p:cNvPr>
          <p:cNvSpPr>
            <a:spLocks noGrp="1"/>
          </p:cNvSpPr>
          <p:nvPr>
            <p:ph type="sldNum" sz="quarter" idx="12"/>
          </p:nvPr>
        </p:nvSpPr>
        <p:spPr/>
        <p:txBody>
          <a:bodyPr rtlCol="0"/>
          <a:lstStyle/>
          <a:p>
            <a:pPr rtl="0"/>
            <a:fld id="{8C2E478F-E849-4A8C-AF1F-CBCC78A7CBFA}" type="slidenum">
              <a:rPr lang="en-GB" smtClean="0"/>
              <a:t>3</a:t>
            </a:fld>
            <a:endParaRPr lang="en-GB" dirty="0"/>
          </a:p>
        </p:txBody>
      </p:sp>
      <p:sp>
        <p:nvSpPr>
          <p:cNvPr id="9" name="TextBox 8">
            <a:extLst>
              <a:ext uri="{FF2B5EF4-FFF2-40B4-BE49-F238E27FC236}">
                <a16:creationId xmlns:a16="http://schemas.microsoft.com/office/drawing/2014/main" id="{D2AA8500-D3E4-FD47-CF5D-38B5097800E7}"/>
              </a:ext>
            </a:extLst>
          </p:cNvPr>
          <p:cNvSpPr txBox="1"/>
          <p:nvPr/>
        </p:nvSpPr>
        <p:spPr>
          <a:xfrm>
            <a:off x="6160841" y="1685869"/>
            <a:ext cx="5610402" cy="1107996"/>
          </a:xfrm>
          <a:prstGeom prst="rect">
            <a:avLst/>
          </a:prstGeom>
          <a:noFill/>
        </p:spPr>
        <p:txBody>
          <a:bodyPr wrap="square" rtlCol="0">
            <a:spAutoFit/>
          </a:bodyPr>
          <a:lstStyle/>
          <a:p>
            <a:pPr marL="285750" indent="-285750">
              <a:buFont typeface="Arial" panose="020B0604020202020204" pitchFamily="34" charset="0"/>
              <a:buChar char="•"/>
            </a:pPr>
            <a:endParaRPr lang="en-GB" sz="1200" b="0" i="0" dirty="0">
              <a:solidFill>
                <a:srgbClr val="0E1010"/>
              </a:solidFill>
              <a:effectLst/>
              <a:latin typeface="Arial" panose="020B0604020202020204" pitchFamily="34" charset="0"/>
            </a:endParaRPr>
          </a:p>
          <a:p>
            <a:pPr marL="285750" indent="-285750">
              <a:buFont typeface="Arial" panose="020B0604020202020204" pitchFamily="34" charset="0"/>
              <a:buChar char="•"/>
            </a:pPr>
            <a:endParaRPr lang="en-GB" sz="1200" dirty="0">
              <a:solidFill>
                <a:srgbClr val="0E1010"/>
              </a:solidFill>
              <a:latin typeface="Arial" panose="020B0604020202020204" pitchFamily="34" charset="0"/>
            </a:endParaRPr>
          </a:p>
          <a:p>
            <a:endParaRPr lang="en-GB" sz="1200" dirty="0">
              <a:solidFill>
                <a:srgbClr val="0E1010"/>
              </a:solidFill>
              <a:latin typeface="Arial" panose="020B0604020202020204" pitchFamily="34" charset="0"/>
            </a:endParaRPr>
          </a:p>
          <a:p>
            <a:pPr marL="285750" indent="-285750">
              <a:buFont typeface="Arial" panose="020B0604020202020204" pitchFamily="34" charset="0"/>
              <a:buChar char="•"/>
            </a:pPr>
            <a:endParaRPr lang="en-GB" sz="1200" dirty="0">
              <a:solidFill>
                <a:srgbClr val="0E1010"/>
              </a:solidFill>
              <a:latin typeface="Arial" panose="020B0604020202020204" pitchFamily="34" charset="0"/>
            </a:endParaRPr>
          </a:p>
          <a:p>
            <a:pPr marL="285750" indent="-285750">
              <a:buFont typeface="Arial" panose="020B0604020202020204" pitchFamily="34" charset="0"/>
              <a:buChar char="•"/>
            </a:pPr>
            <a:endParaRPr lang="en-GB" i="0" dirty="0">
              <a:solidFill>
                <a:srgbClr val="0E1010"/>
              </a:solidFill>
              <a:effectLst/>
              <a:latin typeface="Arial" panose="020B0604020202020204" pitchFamily="34" charset="0"/>
            </a:endParaRPr>
          </a:p>
        </p:txBody>
      </p:sp>
      <p:sp>
        <p:nvSpPr>
          <p:cNvPr id="6" name="TextBox 5">
            <a:extLst>
              <a:ext uri="{FF2B5EF4-FFF2-40B4-BE49-F238E27FC236}">
                <a16:creationId xmlns:a16="http://schemas.microsoft.com/office/drawing/2014/main" id="{562CFDD2-0577-4039-09FC-2930BF5FBA83}"/>
              </a:ext>
            </a:extLst>
          </p:cNvPr>
          <p:cNvSpPr txBox="1"/>
          <p:nvPr/>
        </p:nvSpPr>
        <p:spPr>
          <a:xfrm>
            <a:off x="3145403" y="1715658"/>
            <a:ext cx="8625840" cy="13388280"/>
          </a:xfrm>
          <a:prstGeom prst="rect">
            <a:avLst/>
          </a:prstGeom>
          <a:noFill/>
        </p:spPr>
        <p:txBody>
          <a:bodyPr wrap="square" rtlCol="0">
            <a:spAutoFit/>
          </a:bodyPr>
          <a:lstStyle/>
          <a:p>
            <a:pPr marL="285750" indent="-285750">
              <a:buFont typeface="Arial" panose="020B0604020202020204" pitchFamily="34" charset="0"/>
              <a:buChar char="•"/>
            </a:pPr>
            <a:r>
              <a:rPr lang="en-GB" sz="3200" dirty="0"/>
              <a:t>An aid to the creative process. </a:t>
            </a:r>
          </a:p>
          <a:p>
            <a:pPr marL="285750" indent="-285750">
              <a:buFont typeface="Arial" panose="020B0604020202020204" pitchFamily="34" charset="0"/>
              <a:buChar char="•"/>
            </a:pPr>
            <a:r>
              <a:rPr lang="en-GB" sz="3200" dirty="0"/>
              <a:t>Analytics on audience engagement.  </a:t>
            </a:r>
          </a:p>
          <a:p>
            <a:pPr marL="285750" indent="-285750">
              <a:buFont typeface="Arial" panose="020B0604020202020204" pitchFamily="34" charset="0"/>
              <a:buChar char="•"/>
            </a:pPr>
            <a:r>
              <a:rPr lang="en-GB" sz="3200" dirty="0"/>
              <a:t>To detect copyright infringement</a:t>
            </a:r>
          </a:p>
          <a:p>
            <a:pPr marL="285750" indent="-285750">
              <a:buFont typeface="Arial" panose="020B0604020202020204" pitchFamily="34" charset="0"/>
              <a:buChar char="•"/>
            </a:pPr>
            <a:r>
              <a:rPr lang="en-GB" sz="3200" dirty="0"/>
              <a:t>To predict consumer trends. </a:t>
            </a:r>
          </a:p>
          <a:p>
            <a:pPr marL="285750" indent="-285750">
              <a:buFont typeface="Arial" panose="020B0604020202020204" pitchFamily="34" charset="0"/>
              <a:buChar char="•"/>
            </a:pPr>
            <a:r>
              <a:rPr lang="en-GB" sz="3200" dirty="0"/>
              <a:t>To help make more accurate payments. </a:t>
            </a:r>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p:txBody>
      </p:sp>
      <p:sp>
        <p:nvSpPr>
          <p:cNvPr id="8" name="Title 2">
            <a:extLst>
              <a:ext uri="{FF2B5EF4-FFF2-40B4-BE49-F238E27FC236}">
                <a16:creationId xmlns:a16="http://schemas.microsoft.com/office/drawing/2014/main" id="{A5F397FC-8188-E870-45AA-89D2D6A7339E}"/>
              </a:ext>
            </a:extLst>
          </p:cNvPr>
          <p:cNvSpPr>
            <a:spLocks noGrp="1"/>
          </p:cNvSpPr>
          <p:nvPr>
            <p:ph type="title"/>
          </p:nvPr>
        </p:nvSpPr>
        <p:spPr>
          <a:xfrm>
            <a:off x="2032000" y="640080"/>
            <a:ext cx="8036560" cy="926968"/>
          </a:xfrm>
        </p:spPr>
        <p:txBody>
          <a:bodyPr/>
          <a:lstStyle/>
          <a:p>
            <a:pPr algn="ctr"/>
            <a:r>
              <a:rPr lang="en-GB" sz="3600" dirty="0"/>
              <a:t>How The Music Industry Uses AI</a:t>
            </a:r>
          </a:p>
        </p:txBody>
      </p:sp>
    </p:spTree>
    <p:extLst>
      <p:ext uri="{BB962C8B-B14F-4D97-AF65-F5344CB8AC3E}">
        <p14:creationId xmlns:p14="http://schemas.microsoft.com/office/powerpoint/2010/main" val="3164405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48DD8A0-BD53-4DBF-949B-0D64D12DADA9}"/>
              </a:ext>
            </a:extLst>
          </p:cNvPr>
          <p:cNvSpPr>
            <a:spLocks noGrp="1"/>
          </p:cNvSpPr>
          <p:nvPr>
            <p:ph type="sldNum" sz="quarter" idx="12"/>
          </p:nvPr>
        </p:nvSpPr>
        <p:spPr/>
        <p:txBody>
          <a:bodyPr rtlCol="0"/>
          <a:lstStyle/>
          <a:p>
            <a:pPr rtl="0"/>
            <a:fld id="{8C2E478F-E849-4A8C-AF1F-CBCC78A7CBFA}" type="slidenum">
              <a:rPr lang="en-GB" smtClean="0"/>
              <a:t>4</a:t>
            </a:fld>
            <a:endParaRPr lang="en-GB" dirty="0"/>
          </a:p>
        </p:txBody>
      </p:sp>
      <p:sp>
        <p:nvSpPr>
          <p:cNvPr id="9" name="TextBox 8">
            <a:extLst>
              <a:ext uri="{FF2B5EF4-FFF2-40B4-BE49-F238E27FC236}">
                <a16:creationId xmlns:a16="http://schemas.microsoft.com/office/drawing/2014/main" id="{D2AA8500-D3E4-FD47-CF5D-38B5097800E7}"/>
              </a:ext>
            </a:extLst>
          </p:cNvPr>
          <p:cNvSpPr txBox="1"/>
          <p:nvPr/>
        </p:nvSpPr>
        <p:spPr>
          <a:xfrm>
            <a:off x="6160841" y="1685869"/>
            <a:ext cx="5610402" cy="1107996"/>
          </a:xfrm>
          <a:prstGeom prst="rect">
            <a:avLst/>
          </a:prstGeom>
          <a:noFill/>
        </p:spPr>
        <p:txBody>
          <a:bodyPr wrap="square" rtlCol="0">
            <a:spAutoFit/>
          </a:bodyPr>
          <a:lstStyle/>
          <a:p>
            <a:pPr marL="285750" indent="-285750">
              <a:buFont typeface="Arial" panose="020B0604020202020204" pitchFamily="34" charset="0"/>
              <a:buChar char="•"/>
            </a:pPr>
            <a:endParaRPr lang="en-GB" sz="1200" b="0" i="0" dirty="0">
              <a:solidFill>
                <a:srgbClr val="0E1010"/>
              </a:solidFill>
              <a:effectLst/>
              <a:latin typeface="Arial" panose="020B0604020202020204" pitchFamily="34" charset="0"/>
            </a:endParaRPr>
          </a:p>
          <a:p>
            <a:pPr marL="285750" indent="-285750">
              <a:buFont typeface="Arial" panose="020B0604020202020204" pitchFamily="34" charset="0"/>
              <a:buChar char="•"/>
            </a:pPr>
            <a:endParaRPr lang="en-GB" sz="1200" dirty="0">
              <a:solidFill>
                <a:srgbClr val="0E1010"/>
              </a:solidFill>
              <a:latin typeface="Arial" panose="020B0604020202020204" pitchFamily="34" charset="0"/>
            </a:endParaRPr>
          </a:p>
          <a:p>
            <a:endParaRPr lang="en-GB" sz="1200" dirty="0">
              <a:solidFill>
                <a:srgbClr val="0E1010"/>
              </a:solidFill>
              <a:latin typeface="Arial" panose="020B0604020202020204" pitchFamily="34" charset="0"/>
            </a:endParaRPr>
          </a:p>
          <a:p>
            <a:pPr marL="285750" indent="-285750">
              <a:buFont typeface="Arial" panose="020B0604020202020204" pitchFamily="34" charset="0"/>
              <a:buChar char="•"/>
            </a:pPr>
            <a:endParaRPr lang="en-GB" sz="1200" dirty="0">
              <a:solidFill>
                <a:srgbClr val="0E1010"/>
              </a:solidFill>
              <a:latin typeface="Arial" panose="020B0604020202020204" pitchFamily="34" charset="0"/>
            </a:endParaRPr>
          </a:p>
          <a:p>
            <a:pPr marL="285750" indent="-285750">
              <a:buFont typeface="Arial" panose="020B0604020202020204" pitchFamily="34" charset="0"/>
              <a:buChar char="•"/>
            </a:pPr>
            <a:endParaRPr lang="en-GB" i="0" dirty="0">
              <a:solidFill>
                <a:srgbClr val="0E1010"/>
              </a:solidFill>
              <a:effectLst/>
              <a:latin typeface="Arial" panose="020B0604020202020204" pitchFamily="34" charset="0"/>
            </a:endParaRPr>
          </a:p>
        </p:txBody>
      </p:sp>
      <p:sp>
        <p:nvSpPr>
          <p:cNvPr id="7" name="TextBox 6">
            <a:extLst>
              <a:ext uri="{FF2B5EF4-FFF2-40B4-BE49-F238E27FC236}">
                <a16:creationId xmlns:a16="http://schemas.microsoft.com/office/drawing/2014/main" id="{56D0B801-C250-BC12-808E-D966001F6186}"/>
              </a:ext>
            </a:extLst>
          </p:cNvPr>
          <p:cNvSpPr txBox="1"/>
          <p:nvPr/>
        </p:nvSpPr>
        <p:spPr>
          <a:xfrm>
            <a:off x="3331471" y="1959165"/>
            <a:ext cx="5399377" cy="8679299"/>
          </a:xfrm>
          <a:prstGeom prst="rect">
            <a:avLst/>
          </a:prstGeom>
          <a:noFill/>
        </p:spPr>
        <p:txBody>
          <a:bodyPr wrap="square" rtlCol="0">
            <a:spAutoFit/>
          </a:bodyPr>
          <a:lstStyle/>
          <a:p>
            <a:pPr marL="285750" indent="-285750">
              <a:buFont typeface="Arial" panose="020B0604020202020204" pitchFamily="34" charset="0"/>
              <a:buChar char="•"/>
            </a:pPr>
            <a:r>
              <a:rPr lang="en-GB" dirty="0"/>
              <a:t>Generative AI systems are being developed without regard to the rights of creators and rightsholders.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Music is being used to train generative AI systems without the consent of the rightsholders.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Music is being used to train generative AI systems without payment for the use of the music to be used for this purpose. </a:t>
            </a:r>
          </a:p>
          <a:p>
            <a:endParaRPr lang="en-GB" dirty="0"/>
          </a:p>
          <a:p>
            <a:pPr marL="285750" indent="-285750">
              <a:buFont typeface="Arial" panose="020B0604020202020204" pitchFamily="34" charset="0"/>
              <a:buChar char="•"/>
            </a:pPr>
            <a:r>
              <a:rPr lang="en-GB" dirty="0"/>
              <a:t>Technology exits that can replicate the voice and image of artists and the UK has no legal framework against this. </a:t>
            </a:r>
            <a:r>
              <a:rPr lang="en-GB" b="0" i="0" dirty="0">
                <a:solidFill>
                  <a:srgbClr val="0E1010"/>
                </a:solidFill>
                <a:effectLst/>
              </a:rPr>
              <a:t>One recent example saw AI used to clone the voices of Drake and The </a:t>
            </a:r>
            <a:r>
              <a:rPr lang="en-GB" b="0" i="0" dirty="0" err="1">
                <a:solidFill>
                  <a:srgbClr val="0E1010"/>
                </a:solidFill>
                <a:effectLst/>
              </a:rPr>
              <a:t>Weeknd</a:t>
            </a:r>
            <a:r>
              <a:rPr lang="en-GB" b="0" i="0" dirty="0">
                <a:solidFill>
                  <a:srgbClr val="0E1010"/>
                </a:solidFill>
                <a:effectLst/>
              </a:rPr>
              <a:t> for a new song after the software was “trained” on the musicians’ voices. </a:t>
            </a:r>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3" name="Title 2">
            <a:extLst>
              <a:ext uri="{FF2B5EF4-FFF2-40B4-BE49-F238E27FC236}">
                <a16:creationId xmlns:a16="http://schemas.microsoft.com/office/drawing/2014/main" id="{554FA510-F298-05DA-5878-32EB57240434}"/>
              </a:ext>
            </a:extLst>
          </p:cNvPr>
          <p:cNvSpPr>
            <a:spLocks noGrp="1"/>
          </p:cNvSpPr>
          <p:nvPr>
            <p:ph type="title"/>
          </p:nvPr>
        </p:nvSpPr>
        <p:spPr>
          <a:xfrm>
            <a:off x="1828800" y="778197"/>
            <a:ext cx="8036560" cy="926968"/>
          </a:xfrm>
        </p:spPr>
        <p:txBody>
          <a:bodyPr/>
          <a:lstStyle/>
          <a:p>
            <a:pPr algn="ctr"/>
            <a:r>
              <a:rPr lang="en-GB" sz="3600" dirty="0"/>
              <a:t>How Is AI Being Used Against The Music Industry?</a:t>
            </a:r>
          </a:p>
        </p:txBody>
      </p:sp>
    </p:spTree>
    <p:extLst>
      <p:ext uri="{BB962C8B-B14F-4D97-AF65-F5344CB8AC3E}">
        <p14:creationId xmlns:p14="http://schemas.microsoft.com/office/powerpoint/2010/main" val="361348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4D84E75-71EC-7330-487A-86C1A4DF8265}"/>
              </a:ext>
            </a:extLst>
          </p:cNvPr>
          <p:cNvSpPr>
            <a:spLocks noGrp="1"/>
          </p:cNvSpPr>
          <p:nvPr>
            <p:ph type="sldNum" sz="quarter" idx="12"/>
          </p:nvPr>
        </p:nvSpPr>
        <p:spPr/>
        <p:txBody>
          <a:bodyPr/>
          <a:lstStyle/>
          <a:p>
            <a:pPr rtl="0"/>
            <a:fld id="{8C2E478F-E849-4A8C-AF1F-CBCC78A7CBFA}" type="slidenum">
              <a:rPr lang="en-GB" noProof="0" smtClean="0"/>
              <a:t>5</a:t>
            </a:fld>
            <a:endParaRPr lang="en-GB" noProof="0" dirty="0"/>
          </a:p>
        </p:txBody>
      </p:sp>
      <p:sp>
        <p:nvSpPr>
          <p:cNvPr id="8" name="Title 2">
            <a:extLst>
              <a:ext uri="{FF2B5EF4-FFF2-40B4-BE49-F238E27FC236}">
                <a16:creationId xmlns:a16="http://schemas.microsoft.com/office/drawing/2014/main" id="{487A9150-895E-05A3-2569-B4A848500C8A}"/>
              </a:ext>
            </a:extLst>
          </p:cNvPr>
          <p:cNvSpPr>
            <a:spLocks noGrp="1"/>
          </p:cNvSpPr>
          <p:nvPr>
            <p:ph type="title"/>
          </p:nvPr>
        </p:nvSpPr>
        <p:spPr>
          <a:xfrm>
            <a:off x="2032000" y="640080"/>
            <a:ext cx="8036560" cy="926968"/>
          </a:xfrm>
        </p:spPr>
        <p:txBody>
          <a:bodyPr/>
          <a:lstStyle/>
          <a:p>
            <a:pPr algn="ctr"/>
            <a:r>
              <a:rPr lang="en-GB" sz="3600" dirty="0"/>
              <a:t>Parliamentary Activity</a:t>
            </a:r>
          </a:p>
        </p:txBody>
      </p:sp>
      <p:graphicFrame>
        <p:nvGraphicFramePr>
          <p:cNvPr id="10" name="Table 9">
            <a:extLst>
              <a:ext uri="{FF2B5EF4-FFF2-40B4-BE49-F238E27FC236}">
                <a16:creationId xmlns:a16="http://schemas.microsoft.com/office/drawing/2014/main" id="{47A4A6B0-2B20-435B-1919-F8D7C2B5E96E}"/>
              </a:ext>
            </a:extLst>
          </p:cNvPr>
          <p:cNvGraphicFramePr>
            <a:graphicFrameLocks noGrp="1"/>
          </p:cNvGraphicFramePr>
          <p:nvPr>
            <p:extLst>
              <p:ext uri="{D42A27DB-BD31-4B8C-83A1-F6EECF244321}">
                <p14:modId xmlns:p14="http://schemas.microsoft.com/office/powerpoint/2010/main" val="645513110"/>
              </p:ext>
            </p:extLst>
          </p:nvPr>
        </p:nvGraphicFramePr>
        <p:xfrm>
          <a:off x="1056640" y="1845975"/>
          <a:ext cx="2641600" cy="2108200"/>
        </p:xfrm>
        <a:graphic>
          <a:graphicData uri="http://schemas.openxmlformats.org/drawingml/2006/table">
            <a:tbl>
              <a:tblPr firstRow="1" bandRow="1">
                <a:tableStyleId>{5C22544A-7EE6-4342-B048-85BDC9FD1C3A}</a:tableStyleId>
              </a:tblPr>
              <a:tblGrid>
                <a:gridCol w="2641600">
                  <a:extLst>
                    <a:ext uri="{9D8B030D-6E8A-4147-A177-3AD203B41FA5}">
                      <a16:colId xmlns:a16="http://schemas.microsoft.com/office/drawing/2014/main" val="773436111"/>
                    </a:ext>
                  </a:extLst>
                </a:gridCol>
              </a:tblGrid>
              <a:tr h="370840">
                <a:tc>
                  <a:txBody>
                    <a:bodyPr/>
                    <a:lstStyle/>
                    <a:p>
                      <a:r>
                        <a:rPr lang="en-GB" dirty="0"/>
                        <a:t>June 2022</a:t>
                      </a:r>
                    </a:p>
                  </a:txBody>
                  <a:tcPr/>
                </a:tc>
                <a:extLst>
                  <a:ext uri="{0D108BD9-81ED-4DB2-BD59-A6C34878D82A}">
                    <a16:rowId xmlns:a16="http://schemas.microsoft.com/office/drawing/2014/main" val="308917983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2"/>
                        </a:rPr>
                        <a:t>Publication of IPO </a:t>
                      </a:r>
                      <a:r>
                        <a:rPr lang="en-GB" sz="1800" b="0" i="0" kern="1200" dirty="0">
                          <a:solidFill>
                            <a:schemeClr val="dk1"/>
                          </a:solidFill>
                          <a:effectLst/>
                          <a:latin typeface="+mn-lt"/>
                          <a:ea typeface="+mn-ea"/>
                          <a:cs typeface="+mn-cs"/>
                          <a:hlinkClick r:id="rId2"/>
                        </a:rPr>
                        <a:t>Artificial Intelligence and Intellectual Property: copyright and patents report.</a:t>
                      </a:r>
                      <a:endParaRPr lang="en-GB" sz="1800" b="0" i="0" kern="1200" dirty="0">
                        <a:solidFill>
                          <a:schemeClr val="dk1"/>
                        </a:solidFill>
                        <a:effectLst/>
                        <a:latin typeface="+mn-lt"/>
                        <a:ea typeface="+mn-ea"/>
                        <a:cs typeface="+mn-cs"/>
                      </a:endParaRPr>
                    </a:p>
                    <a:p>
                      <a:endParaRPr lang="en-GB" dirty="0"/>
                    </a:p>
                  </a:txBody>
                  <a:tcPr/>
                </a:tc>
                <a:extLst>
                  <a:ext uri="{0D108BD9-81ED-4DB2-BD59-A6C34878D82A}">
                    <a16:rowId xmlns:a16="http://schemas.microsoft.com/office/drawing/2014/main" val="3681152254"/>
                  </a:ext>
                </a:extLst>
              </a:tr>
            </a:tbl>
          </a:graphicData>
        </a:graphic>
      </p:graphicFrame>
      <p:graphicFrame>
        <p:nvGraphicFramePr>
          <p:cNvPr id="13" name="Table 12">
            <a:extLst>
              <a:ext uri="{FF2B5EF4-FFF2-40B4-BE49-F238E27FC236}">
                <a16:creationId xmlns:a16="http://schemas.microsoft.com/office/drawing/2014/main" id="{4F50B04F-21ED-6813-F036-D1E359E8CBD8}"/>
              </a:ext>
            </a:extLst>
          </p:cNvPr>
          <p:cNvGraphicFramePr>
            <a:graphicFrameLocks noGrp="1"/>
          </p:cNvGraphicFramePr>
          <p:nvPr>
            <p:extLst>
              <p:ext uri="{D42A27DB-BD31-4B8C-83A1-F6EECF244321}">
                <p14:modId xmlns:p14="http://schemas.microsoft.com/office/powerpoint/2010/main" val="1989559163"/>
              </p:ext>
            </p:extLst>
          </p:nvPr>
        </p:nvGraphicFramePr>
        <p:xfrm>
          <a:off x="4074160" y="1845975"/>
          <a:ext cx="2428240" cy="4851400"/>
        </p:xfrm>
        <a:graphic>
          <a:graphicData uri="http://schemas.openxmlformats.org/drawingml/2006/table">
            <a:tbl>
              <a:tblPr firstRow="1" bandRow="1">
                <a:tableStyleId>{5C22544A-7EE6-4342-B048-85BDC9FD1C3A}</a:tableStyleId>
              </a:tblPr>
              <a:tblGrid>
                <a:gridCol w="2428240">
                  <a:extLst>
                    <a:ext uri="{9D8B030D-6E8A-4147-A177-3AD203B41FA5}">
                      <a16:colId xmlns:a16="http://schemas.microsoft.com/office/drawing/2014/main" val="850376534"/>
                    </a:ext>
                  </a:extLst>
                </a:gridCol>
              </a:tblGrid>
              <a:tr h="370840">
                <a:tc>
                  <a:txBody>
                    <a:bodyPr/>
                    <a:lstStyle/>
                    <a:p>
                      <a:r>
                        <a:rPr lang="en-GB" dirty="0"/>
                        <a:t>February 2023</a:t>
                      </a:r>
                    </a:p>
                  </a:txBody>
                  <a:tcPr/>
                </a:tc>
                <a:extLst>
                  <a:ext uri="{0D108BD9-81ED-4DB2-BD59-A6C34878D82A}">
                    <a16:rowId xmlns:a16="http://schemas.microsoft.com/office/drawing/2014/main" val="42862713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kern="1200" dirty="0">
                          <a:solidFill>
                            <a:schemeClr val="dk1"/>
                          </a:solidFill>
                          <a:effectLst/>
                          <a:latin typeface="+mn-lt"/>
                          <a:ea typeface="+mn-ea"/>
                          <a:cs typeface="+mn-cs"/>
                        </a:rPr>
                        <a:t>Sarah Olney MP held a Westminster Hall debate on the potential impact of artificial intelligence on intellectual property rights for creative workers, at which Minister for IP George Freeman said that the proposals would not be taken forward and that further more in-depth discussion would take place.</a:t>
                      </a:r>
                      <a:endParaRPr lang="en-GB" dirty="0"/>
                    </a:p>
                    <a:p>
                      <a:endParaRPr lang="en-GB" dirty="0"/>
                    </a:p>
                  </a:txBody>
                  <a:tcPr/>
                </a:tc>
                <a:extLst>
                  <a:ext uri="{0D108BD9-81ED-4DB2-BD59-A6C34878D82A}">
                    <a16:rowId xmlns:a16="http://schemas.microsoft.com/office/drawing/2014/main" val="3257967572"/>
                  </a:ext>
                </a:extLst>
              </a:tr>
            </a:tbl>
          </a:graphicData>
        </a:graphic>
      </p:graphicFrame>
      <p:graphicFrame>
        <p:nvGraphicFramePr>
          <p:cNvPr id="14" name="Table 13">
            <a:extLst>
              <a:ext uri="{FF2B5EF4-FFF2-40B4-BE49-F238E27FC236}">
                <a16:creationId xmlns:a16="http://schemas.microsoft.com/office/drawing/2014/main" id="{2408F131-3D6C-E214-64E3-3CF47F9675B5}"/>
              </a:ext>
            </a:extLst>
          </p:cNvPr>
          <p:cNvGraphicFramePr>
            <a:graphicFrameLocks noGrp="1"/>
          </p:cNvGraphicFramePr>
          <p:nvPr>
            <p:extLst>
              <p:ext uri="{D42A27DB-BD31-4B8C-83A1-F6EECF244321}">
                <p14:modId xmlns:p14="http://schemas.microsoft.com/office/powerpoint/2010/main" val="1635804799"/>
              </p:ext>
            </p:extLst>
          </p:nvPr>
        </p:nvGraphicFramePr>
        <p:xfrm>
          <a:off x="6786880" y="1845975"/>
          <a:ext cx="2560320" cy="1010920"/>
        </p:xfrm>
        <a:graphic>
          <a:graphicData uri="http://schemas.openxmlformats.org/drawingml/2006/table">
            <a:tbl>
              <a:tblPr firstRow="1" bandRow="1">
                <a:tableStyleId>{5C22544A-7EE6-4342-B048-85BDC9FD1C3A}</a:tableStyleId>
              </a:tblPr>
              <a:tblGrid>
                <a:gridCol w="2560320">
                  <a:extLst>
                    <a:ext uri="{9D8B030D-6E8A-4147-A177-3AD203B41FA5}">
                      <a16:colId xmlns:a16="http://schemas.microsoft.com/office/drawing/2014/main" val="1524354295"/>
                    </a:ext>
                  </a:extLst>
                </a:gridCol>
              </a:tblGrid>
              <a:tr h="370840">
                <a:tc>
                  <a:txBody>
                    <a:bodyPr/>
                    <a:lstStyle/>
                    <a:p>
                      <a:r>
                        <a:rPr lang="en-GB" dirty="0"/>
                        <a:t>Summer 2023</a:t>
                      </a:r>
                    </a:p>
                  </a:txBody>
                  <a:tcPr/>
                </a:tc>
                <a:extLst>
                  <a:ext uri="{0D108BD9-81ED-4DB2-BD59-A6C34878D82A}">
                    <a16:rowId xmlns:a16="http://schemas.microsoft.com/office/drawing/2014/main" val="336452928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IPO Roundtables with tech and creatives. </a:t>
                      </a:r>
                    </a:p>
                  </a:txBody>
                  <a:tcPr/>
                </a:tc>
                <a:extLst>
                  <a:ext uri="{0D108BD9-81ED-4DB2-BD59-A6C34878D82A}">
                    <a16:rowId xmlns:a16="http://schemas.microsoft.com/office/drawing/2014/main" val="2526622213"/>
                  </a:ext>
                </a:extLst>
              </a:tr>
            </a:tbl>
          </a:graphicData>
        </a:graphic>
      </p:graphicFrame>
      <p:graphicFrame>
        <p:nvGraphicFramePr>
          <p:cNvPr id="15" name="Table 14">
            <a:extLst>
              <a:ext uri="{FF2B5EF4-FFF2-40B4-BE49-F238E27FC236}">
                <a16:creationId xmlns:a16="http://schemas.microsoft.com/office/drawing/2014/main" id="{11071C1A-97E7-6B73-523B-6C5A3255E031}"/>
              </a:ext>
            </a:extLst>
          </p:cNvPr>
          <p:cNvGraphicFramePr>
            <a:graphicFrameLocks noGrp="1"/>
          </p:cNvGraphicFramePr>
          <p:nvPr>
            <p:extLst>
              <p:ext uri="{D42A27DB-BD31-4B8C-83A1-F6EECF244321}">
                <p14:modId xmlns:p14="http://schemas.microsoft.com/office/powerpoint/2010/main" val="1508302804"/>
              </p:ext>
            </p:extLst>
          </p:nvPr>
        </p:nvGraphicFramePr>
        <p:xfrm>
          <a:off x="9517269" y="1833275"/>
          <a:ext cx="2032000" cy="23825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650755664"/>
                    </a:ext>
                  </a:extLst>
                </a:gridCol>
              </a:tblGrid>
              <a:tr h="370840">
                <a:tc>
                  <a:txBody>
                    <a:bodyPr/>
                    <a:lstStyle/>
                    <a:p>
                      <a:r>
                        <a:rPr lang="en-GB" dirty="0"/>
                        <a:t>July 2023</a:t>
                      </a:r>
                    </a:p>
                  </a:txBody>
                  <a:tcPr/>
                </a:tc>
                <a:extLst>
                  <a:ext uri="{0D108BD9-81ED-4DB2-BD59-A6C34878D82A}">
                    <a16:rowId xmlns:a16="http://schemas.microsoft.com/office/drawing/2014/main" val="39172044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3"/>
                        </a:rPr>
                        <a:t>Publication of Culture, Media and Sport Committee Connected Tech: AI and Creative Technology report. </a:t>
                      </a:r>
                      <a:endParaRPr lang="en-GB" dirty="0"/>
                    </a:p>
                    <a:p>
                      <a:endParaRPr lang="en-GB" dirty="0"/>
                    </a:p>
                  </a:txBody>
                  <a:tcPr/>
                </a:tc>
                <a:extLst>
                  <a:ext uri="{0D108BD9-81ED-4DB2-BD59-A6C34878D82A}">
                    <a16:rowId xmlns:a16="http://schemas.microsoft.com/office/drawing/2014/main" val="1453819272"/>
                  </a:ext>
                </a:extLst>
              </a:tr>
            </a:tbl>
          </a:graphicData>
        </a:graphic>
      </p:graphicFrame>
    </p:spTree>
    <p:extLst>
      <p:ext uri="{BB962C8B-B14F-4D97-AF65-F5344CB8AC3E}">
        <p14:creationId xmlns:p14="http://schemas.microsoft.com/office/powerpoint/2010/main" val="2352196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ED34351-5C9A-03BD-C0BB-32CF685CBC15}"/>
              </a:ext>
            </a:extLst>
          </p:cNvPr>
          <p:cNvSpPr>
            <a:spLocks noGrp="1"/>
          </p:cNvSpPr>
          <p:nvPr>
            <p:ph type="sldNum" sz="quarter" idx="12"/>
          </p:nvPr>
        </p:nvSpPr>
        <p:spPr/>
        <p:txBody>
          <a:bodyPr/>
          <a:lstStyle/>
          <a:p>
            <a:pPr rtl="0"/>
            <a:fld id="{8C2E478F-E849-4A8C-AF1F-CBCC78A7CBFA}" type="slidenum">
              <a:rPr lang="en-GB" noProof="0" smtClean="0"/>
              <a:t>6</a:t>
            </a:fld>
            <a:endParaRPr lang="en-GB" noProof="0" dirty="0"/>
          </a:p>
        </p:txBody>
      </p:sp>
      <p:graphicFrame>
        <p:nvGraphicFramePr>
          <p:cNvPr id="9" name="Table 8">
            <a:extLst>
              <a:ext uri="{FF2B5EF4-FFF2-40B4-BE49-F238E27FC236}">
                <a16:creationId xmlns:a16="http://schemas.microsoft.com/office/drawing/2014/main" id="{FBF02B36-4E09-52E1-01D5-56E7E8AFC078}"/>
              </a:ext>
            </a:extLst>
          </p:cNvPr>
          <p:cNvGraphicFramePr>
            <a:graphicFrameLocks noGrp="1"/>
          </p:cNvGraphicFramePr>
          <p:nvPr>
            <p:extLst>
              <p:ext uri="{D42A27DB-BD31-4B8C-83A1-F6EECF244321}">
                <p14:modId xmlns:p14="http://schemas.microsoft.com/office/powerpoint/2010/main" val="2701409922"/>
              </p:ext>
            </p:extLst>
          </p:nvPr>
        </p:nvGraphicFramePr>
        <p:xfrm>
          <a:off x="1117600" y="1147849"/>
          <a:ext cx="2987040" cy="1833880"/>
        </p:xfrm>
        <a:graphic>
          <a:graphicData uri="http://schemas.openxmlformats.org/drawingml/2006/table">
            <a:tbl>
              <a:tblPr firstRow="1" bandRow="1">
                <a:tableStyleId>{5C22544A-7EE6-4342-B048-85BDC9FD1C3A}</a:tableStyleId>
              </a:tblPr>
              <a:tblGrid>
                <a:gridCol w="2987040">
                  <a:extLst>
                    <a:ext uri="{9D8B030D-6E8A-4147-A177-3AD203B41FA5}">
                      <a16:colId xmlns:a16="http://schemas.microsoft.com/office/drawing/2014/main" val="1758516464"/>
                    </a:ext>
                  </a:extLst>
                </a:gridCol>
              </a:tblGrid>
              <a:tr h="370840">
                <a:tc>
                  <a:txBody>
                    <a:bodyPr/>
                    <a:lstStyle/>
                    <a:p>
                      <a:r>
                        <a:rPr lang="en-GB" dirty="0"/>
                        <a:t>August 2023</a:t>
                      </a:r>
                    </a:p>
                  </a:txBody>
                  <a:tcPr/>
                </a:tc>
                <a:extLst>
                  <a:ext uri="{0D108BD9-81ED-4DB2-BD59-A6C34878D82A}">
                    <a16:rowId xmlns:a16="http://schemas.microsoft.com/office/drawing/2014/main" val="9926391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Publication of Science, Technology and Innovation Committee The Governance of Artificial Intelligence </a:t>
                      </a:r>
                    </a:p>
                    <a:p>
                      <a:endParaRPr lang="en-GB" dirty="0"/>
                    </a:p>
                  </a:txBody>
                  <a:tcPr/>
                </a:tc>
                <a:extLst>
                  <a:ext uri="{0D108BD9-81ED-4DB2-BD59-A6C34878D82A}">
                    <a16:rowId xmlns:a16="http://schemas.microsoft.com/office/drawing/2014/main" val="522457085"/>
                  </a:ext>
                </a:extLst>
              </a:tr>
            </a:tbl>
          </a:graphicData>
        </a:graphic>
      </p:graphicFrame>
      <p:graphicFrame>
        <p:nvGraphicFramePr>
          <p:cNvPr id="12" name="Table 11">
            <a:extLst>
              <a:ext uri="{FF2B5EF4-FFF2-40B4-BE49-F238E27FC236}">
                <a16:creationId xmlns:a16="http://schemas.microsoft.com/office/drawing/2014/main" id="{1F9EF211-8EA1-2B89-38FB-462B1FD8A4AA}"/>
              </a:ext>
            </a:extLst>
          </p:cNvPr>
          <p:cNvGraphicFramePr>
            <a:graphicFrameLocks noGrp="1"/>
          </p:cNvGraphicFramePr>
          <p:nvPr>
            <p:extLst>
              <p:ext uri="{D42A27DB-BD31-4B8C-83A1-F6EECF244321}">
                <p14:modId xmlns:p14="http://schemas.microsoft.com/office/powerpoint/2010/main" val="645692113"/>
              </p:ext>
            </p:extLst>
          </p:nvPr>
        </p:nvGraphicFramePr>
        <p:xfrm>
          <a:off x="4348480" y="1139152"/>
          <a:ext cx="2905760" cy="1554480"/>
        </p:xfrm>
        <a:graphic>
          <a:graphicData uri="http://schemas.openxmlformats.org/drawingml/2006/table">
            <a:tbl>
              <a:tblPr firstRow="1" bandRow="1">
                <a:tableStyleId>{5C22544A-7EE6-4342-B048-85BDC9FD1C3A}</a:tableStyleId>
              </a:tblPr>
              <a:tblGrid>
                <a:gridCol w="2905760">
                  <a:extLst>
                    <a:ext uri="{9D8B030D-6E8A-4147-A177-3AD203B41FA5}">
                      <a16:colId xmlns:a16="http://schemas.microsoft.com/office/drawing/2014/main" val="3601556827"/>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September 2023</a:t>
                      </a:r>
                    </a:p>
                  </a:txBody>
                  <a:tcPr/>
                </a:tc>
                <a:extLst>
                  <a:ext uri="{0D108BD9-81ED-4DB2-BD59-A6C34878D82A}">
                    <a16:rowId xmlns:a16="http://schemas.microsoft.com/office/drawing/2014/main" val="373834274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Publication of Competitions and Markets Authority </a:t>
                      </a:r>
                      <a:r>
                        <a:rPr lang="en-GB" i="0" dirty="0">
                          <a:solidFill>
                            <a:srgbClr val="0B0C0C"/>
                          </a:solidFill>
                          <a:effectLst/>
                          <a:latin typeface="GDS Transport"/>
                        </a:rPr>
                        <a:t>AI Foundation Models: initial review. </a:t>
                      </a:r>
                    </a:p>
                  </a:txBody>
                  <a:tcPr/>
                </a:tc>
                <a:extLst>
                  <a:ext uri="{0D108BD9-81ED-4DB2-BD59-A6C34878D82A}">
                    <a16:rowId xmlns:a16="http://schemas.microsoft.com/office/drawing/2014/main" val="3966928421"/>
                  </a:ext>
                </a:extLst>
              </a:tr>
            </a:tbl>
          </a:graphicData>
        </a:graphic>
      </p:graphicFrame>
      <p:graphicFrame>
        <p:nvGraphicFramePr>
          <p:cNvPr id="13" name="Table 12">
            <a:extLst>
              <a:ext uri="{FF2B5EF4-FFF2-40B4-BE49-F238E27FC236}">
                <a16:creationId xmlns:a16="http://schemas.microsoft.com/office/drawing/2014/main" id="{621ED8B5-5B8F-4F7F-438B-202162D6A4D8}"/>
              </a:ext>
            </a:extLst>
          </p:cNvPr>
          <p:cNvGraphicFramePr>
            <a:graphicFrameLocks noGrp="1"/>
          </p:cNvGraphicFramePr>
          <p:nvPr>
            <p:extLst>
              <p:ext uri="{D42A27DB-BD31-4B8C-83A1-F6EECF244321}">
                <p14:modId xmlns:p14="http://schemas.microsoft.com/office/powerpoint/2010/main" val="3131465592"/>
              </p:ext>
            </p:extLst>
          </p:nvPr>
        </p:nvGraphicFramePr>
        <p:xfrm>
          <a:off x="7498080" y="1147849"/>
          <a:ext cx="2743200" cy="10109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1219148479"/>
                    </a:ext>
                  </a:extLst>
                </a:gridCol>
              </a:tblGrid>
              <a:tr h="370840">
                <a:tc>
                  <a:txBody>
                    <a:bodyPr/>
                    <a:lstStyle/>
                    <a:p>
                      <a:r>
                        <a:rPr lang="en-GB" dirty="0"/>
                        <a:t>November 2023</a:t>
                      </a:r>
                    </a:p>
                  </a:txBody>
                  <a:tcPr/>
                </a:tc>
                <a:extLst>
                  <a:ext uri="{0D108BD9-81ED-4DB2-BD59-A6C34878D82A}">
                    <a16:rowId xmlns:a16="http://schemas.microsoft.com/office/drawing/2014/main" val="1891323128"/>
                  </a:ext>
                </a:extLst>
              </a:tr>
              <a:tr h="370840">
                <a:tc>
                  <a:txBody>
                    <a:bodyPr/>
                    <a:lstStyle/>
                    <a:p>
                      <a:r>
                        <a:rPr lang="en-GB" dirty="0"/>
                        <a:t>AI Safety Summit &amp; DCMS Roundtable. </a:t>
                      </a:r>
                    </a:p>
                  </a:txBody>
                  <a:tcPr/>
                </a:tc>
                <a:extLst>
                  <a:ext uri="{0D108BD9-81ED-4DB2-BD59-A6C34878D82A}">
                    <a16:rowId xmlns:a16="http://schemas.microsoft.com/office/drawing/2014/main" val="1054296503"/>
                  </a:ext>
                </a:extLst>
              </a:tr>
            </a:tbl>
          </a:graphicData>
        </a:graphic>
      </p:graphicFrame>
    </p:spTree>
    <p:extLst>
      <p:ext uri="{BB962C8B-B14F-4D97-AF65-F5344CB8AC3E}">
        <p14:creationId xmlns:p14="http://schemas.microsoft.com/office/powerpoint/2010/main" val="1965803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5C150C1-53A5-8CC9-ACDE-071239A1E974}"/>
              </a:ext>
            </a:extLst>
          </p:cNvPr>
          <p:cNvSpPr>
            <a:spLocks noGrp="1"/>
          </p:cNvSpPr>
          <p:nvPr>
            <p:ph type="sldNum" sz="quarter" idx="12"/>
          </p:nvPr>
        </p:nvSpPr>
        <p:spPr/>
        <p:txBody>
          <a:bodyPr/>
          <a:lstStyle/>
          <a:p>
            <a:pPr rtl="0"/>
            <a:fld id="{8C2E478F-E849-4A8C-AF1F-CBCC78A7CBFA}" type="slidenum">
              <a:rPr lang="en-GB" noProof="0" smtClean="0"/>
              <a:t>7</a:t>
            </a:fld>
            <a:endParaRPr lang="en-GB" noProof="0" dirty="0"/>
          </a:p>
        </p:txBody>
      </p:sp>
      <p:sp>
        <p:nvSpPr>
          <p:cNvPr id="7" name="Title 2">
            <a:extLst>
              <a:ext uri="{FF2B5EF4-FFF2-40B4-BE49-F238E27FC236}">
                <a16:creationId xmlns:a16="http://schemas.microsoft.com/office/drawing/2014/main" id="{DB7D68F4-1C4A-B2E6-7511-331E19DB046D}"/>
              </a:ext>
            </a:extLst>
          </p:cNvPr>
          <p:cNvSpPr>
            <a:spLocks noGrp="1"/>
          </p:cNvSpPr>
          <p:nvPr>
            <p:ph type="title"/>
          </p:nvPr>
        </p:nvSpPr>
        <p:spPr>
          <a:xfrm>
            <a:off x="2032000" y="528320"/>
            <a:ext cx="8036560" cy="926968"/>
          </a:xfrm>
        </p:spPr>
        <p:txBody>
          <a:bodyPr/>
          <a:lstStyle/>
          <a:p>
            <a:pPr algn="ctr"/>
            <a:r>
              <a:rPr lang="en-GB" sz="3600" dirty="0"/>
              <a:t>UK Music Activity</a:t>
            </a:r>
          </a:p>
        </p:txBody>
      </p:sp>
      <p:graphicFrame>
        <p:nvGraphicFramePr>
          <p:cNvPr id="9" name="Table 8">
            <a:extLst>
              <a:ext uri="{FF2B5EF4-FFF2-40B4-BE49-F238E27FC236}">
                <a16:creationId xmlns:a16="http://schemas.microsoft.com/office/drawing/2014/main" id="{97834178-9928-686A-6C95-FDF43FBFE246}"/>
              </a:ext>
            </a:extLst>
          </p:cNvPr>
          <p:cNvGraphicFramePr>
            <a:graphicFrameLocks noGrp="1"/>
          </p:cNvGraphicFramePr>
          <p:nvPr>
            <p:extLst>
              <p:ext uri="{D42A27DB-BD31-4B8C-83A1-F6EECF244321}">
                <p14:modId xmlns:p14="http://schemas.microsoft.com/office/powerpoint/2010/main" val="3285058477"/>
              </p:ext>
            </p:extLst>
          </p:nvPr>
        </p:nvGraphicFramePr>
        <p:xfrm>
          <a:off x="497840" y="1596583"/>
          <a:ext cx="2098038" cy="1559560"/>
        </p:xfrm>
        <a:graphic>
          <a:graphicData uri="http://schemas.openxmlformats.org/drawingml/2006/table">
            <a:tbl>
              <a:tblPr firstRow="1" bandRow="1">
                <a:tableStyleId>{21E4AEA4-8DFA-4A89-87EB-49C32662AFE0}</a:tableStyleId>
              </a:tblPr>
              <a:tblGrid>
                <a:gridCol w="2098038">
                  <a:extLst>
                    <a:ext uri="{9D8B030D-6E8A-4147-A177-3AD203B41FA5}">
                      <a16:colId xmlns:a16="http://schemas.microsoft.com/office/drawing/2014/main" val="2305440980"/>
                    </a:ext>
                  </a:extLst>
                </a:gridCol>
              </a:tblGrid>
              <a:tr h="370840">
                <a:tc>
                  <a:txBody>
                    <a:bodyPr/>
                    <a:lstStyle/>
                    <a:p>
                      <a:r>
                        <a:rPr lang="en-GB" dirty="0"/>
                        <a:t>June 2022</a:t>
                      </a:r>
                    </a:p>
                  </a:txBody>
                  <a:tcPr/>
                </a:tc>
                <a:extLst>
                  <a:ext uri="{0D108BD9-81ED-4DB2-BD59-A6C34878D82A}">
                    <a16:rowId xmlns:a16="http://schemas.microsoft.com/office/drawing/2014/main" val="2767638478"/>
                  </a:ext>
                </a:extLst>
              </a:tr>
              <a:tr h="370840">
                <a:tc>
                  <a:txBody>
                    <a:bodyPr/>
                    <a:lstStyle/>
                    <a:p>
                      <a:r>
                        <a:rPr lang="en-GB" dirty="0"/>
                        <a:t>Responded to the IPO report &amp; CEO writes op ed for The Times newsletter. </a:t>
                      </a:r>
                    </a:p>
                  </a:txBody>
                  <a:tcPr/>
                </a:tc>
                <a:extLst>
                  <a:ext uri="{0D108BD9-81ED-4DB2-BD59-A6C34878D82A}">
                    <a16:rowId xmlns:a16="http://schemas.microsoft.com/office/drawing/2014/main" val="2171987290"/>
                  </a:ext>
                </a:extLst>
              </a:tr>
            </a:tbl>
          </a:graphicData>
        </a:graphic>
      </p:graphicFrame>
      <p:graphicFrame>
        <p:nvGraphicFramePr>
          <p:cNvPr id="10" name="Table 9">
            <a:extLst>
              <a:ext uri="{FF2B5EF4-FFF2-40B4-BE49-F238E27FC236}">
                <a16:creationId xmlns:a16="http://schemas.microsoft.com/office/drawing/2014/main" id="{D0EB706E-3CBB-1590-7595-DB490CFC9FDE}"/>
              </a:ext>
            </a:extLst>
          </p:cNvPr>
          <p:cNvGraphicFramePr>
            <a:graphicFrameLocks noGrp="1"/>
          </p:cNvGraphicFramePr>
          <p:nvPr>
            <p:extLst>
              <p:ext uri="{D42A27DB-BD31-4B8C-83A1-F6EECF244321}">
                <p14:modId xmlns:p14="http://schemas.microsoft.com/office/powerpoint/2010/main" val="534648756"/>
              </p:ext>
            </p:extLst>
          </p:nvPr>
        </p:nvGraphicFramePr>
        <p:xfrm>
          <a:off x="2733040" y="1596583"/>
          <a:ext cx="2651760" cy="101092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February 2023 </a:t>
                      </a:r>
                    </a:p>
                  </a:txBody>
                  <a:tcPr/>
                </a:tc>
                <a:extLst>
                  <a:ext uri="{0D108BD9-81ED-4DB2-BD59-A6C34878D82A}">
                    <a16:rowId xmlns:a16="http://schemas.microsoft.com/office/drawing/2014/main" val="2094378372"/>
                  </a:ext>
                </a:extLst>
              </a:tr>
              <a:tr h="370840">
                <a:tc>
                  <a:txBody>
                    <a:bodyPr/>
                    <a:lstStyle/>
                    <a:p>
                      <a:r>
                        <a:rPr lang="en-GB" dirty="0"/>
                        <a:t>Briefed into the Westminster Hall debate.</a:t>
                      </a:r>
                    </a:p>
                  </a:txBody>
                  <a:tcPr/>
                </a:tc>
                <a:extLst>
                  <a:ext uri="{0D108BD9-81ED-4DB2-BD59-A6C34878D82A}">
                    <a16:rowId xmlns:a16="http://schemas.microsoft.com/office/drawing/2014/main" val="2620201248"/>
                  </a:ext>
                </a:extLst>
              </a:tr>
            </a:tbl>
          </a:graphicData>
        </a:graphic>
      </p:graphicFrame>
      <p:graphicFrame>
        <p:nvGraphicFramePr>
          <p:cNvPr id="11" name="Table 10">
            <a:extLst>
              <a:ext uri="{FF2B5EF4-FFF2-40B4-BE49-F238E27FC236}">
                <a16:creationId xmlns:a16="http://schemas.microsoft.com/office/drawing/2014/main" id="{69686E43-848A-01CB-3518-AAFE26258973}"/>
              </a:ext>
            </a:extLst>
          </p:cNvPr>
          <p:cNvGraphicFramePr>
            <a:graphicFrameLocks noGrp="1"/>
          </p:cNvGraphicFramePr>
          <p:nvPr>
            <p:extLst>
              <p:ext uri="{D42A27DB-BD31-4B8C-83A1-F6EECF244321}">
                <p14:modId xmlns:p14="http://schemas.microsoft.com/office/powerpoint/2010/main" val="1858492136"/>
              </p:ext>
            </p:extLst>
          </p:nvPr>
        </p:nvGraphicFramePr>
        <p:xfrm>
          <a:off x="5521962" y="1577726"/>
          <a:ext cx="2651760" cy="101092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April 2023</a:t>
                      </a:r>
                    </a:p>
                  </a:txBody>
                  <a:tcPr/>
                </a:tc>
                <a:extLst>
                  <a:ext uri="{0D108BD9-81ED-4DB2-BD59-A6C34878D82A}">
                    <a16:rowId xmlns:a16="http://schemas.microsoft.com/office/drawing/2014/main" val="2094378372"/>
                  </a:ext>
                </a:extLst>
              </a:tr>
              <a:tr h="370840">
                <a:tc>
                  <a:txBody>
                    <a:bodyPr/>
                    <a:lstStyle/>
                    <a:p>
                      <a:r>
                        <a:rPr lang="en-GB" dirty="0"/>
                        <a:t>Joined the Human Artistry Campaign. </a:t>
                      </a:r>
                    </a:p>
                  </a:txBody>
                  <a:tcPr/>
                </a:tc>
                <a:extLst>
                  <a:ext uri="{0D108BD9-81ED-4DB2-BD59-A6C34878D82A}">
                    <a16:rowId xmlns:a16="http://schemas.microsoft.com/office/drawing/2014/main" val="2620201248"/>
                  </a:ext>
                </a:extLst>
              </a:tr>
            </a:tbl>
          </a:graphicData>
        </a:graphic>
      </p:graphicFrame>
      <p:graphicFrame>
        <p:nvGraphicFramePr>
          <p:cNvPr id="12" name="Table 11">
            <a:extLst>
              <a:ext uri="{FF2B5EF4-FFF2-40B4-BE49-F238E27FC236}">
                <a16:creationId xmlns:a16="http://schemas.microsoft.com/office/drawing/2014/main" id="{1315A687-234A-5FB5-A7AE-9321F8647B78}"/>
              </a:ext>
            </a:extLst>
          </p:cNvPr>
          <p:cNvGraphicFramePr>
            <a:graphicFrameLocks noGrp="1"/>
          </p:cNvGraphicFramePr>
          <p:nvPr>
            <p:extLst>
              <p:ext uri="{D42A27DB-BD31-4B8C-83A1-F6EECF244321}">
                <p14:modId xmlns:p14="http://schemas.microsoft.com/office/powerpoint/2010/main" val="1076995702"/>
              </p:ext>
            </p:extLst>
          </p:nvPr>
        </p:nvGraphicFramePr>
        <p:xfrm>
          <a:off x="8310884" y="1569029"/>
          <a:ext cx="2651760" cy="155956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May 2023</a:t>
                      </a:r>
                    </a:p>
                  </a:txBody>
                  <a:tcPr/>
                </a:tc>
                <a:extLst>
                  <a:ext uri="{0D108BD9-81ED-4DB2-BD59-A6C34878D82A}">
                    <a16:rowId xmlns:a16="http://schemas.microsoft.com/office/drawing/2014/main" val="2094378372"/>
                  </a:ext>
                </a:extLst>
              </a:tr>
              <a:tr h="370840">
                <a:tc>
                  <a:txBody>
                    <a:bodyPr/>
                    <a:lstStyle/>
                    <a:p>
                      <a:r>
                        <a:rPr lang="en-GB" dirty="0"/>
                        <a:t>CEO gave evidence at Science, Innovation and Technology committee inquiry into AI. </a:t>
                      </a:r>
                    </a:p>
                  </a:txBody>
                  <a:tcPr/>
                </a:tc>
                <a:extLst>
                  <a:ext uri="{0D108BD9-81ED-4DB2-BD59-A6C34878D82A}">
                    <a16:rowId xmlns:a16="http://schemas.microsoft.com/office/drawing/2014/main" val="2620201248"/>
                  </a:ext>
                </a:extLst>
              </a:tr>
            </a:tbl>
          </a:graphicData>
        </a:graphic>
      </p:graphicFrame>
    </p:spTree>
    <p:extLst>
      <p:ext uri="{BB962C8B-B14F-4D97-AF65-F5344CB8AC3E}">
        <p14:creationId xmlns:p14="http://schemas.microsoft.com/office/powerpoint/2010/main" val="431792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C3FE073-D52B-1625-54B6-BB372090FEA3}"/>
              </a:ext>
            </a:extLst>
          </p:cNvPr>
          <p:cNvSpPr>
            <a:spLocks noGrp="1"/>
          </p:cNvSpPr>
          <p:nvPr>
            <p:ph type="sldNum" sz="quarter" idx="12"/>
          </p:nvPr>
        </p:nvSpPr>
        <p:spPr/>
        <p:txBody>
          <a:bodyPr/>
          <a:lstStyle/>
          <a:p>
            <a:pPr rtl="0"/>
            <a:fld id="{8C2E478F-E849-4A8C-AF1F-CBCC78A7CBFA}" type="slidenum">
              <a:rPr lang="en-GB" noProof="0" smtClean="0"/>
              <a:t>8</a:t>
            </a:fld>
            <a:endParaRPr lang="en-GB" noProof="0" dirty="0"/>
          </a:p>
        </p:txBody>
      </p:sp>
      <p:graphicFrame>
        <p:nvGraphicFramePr>
          <p:cNvPr id="6" name="Table 5">
            <a:extLst>
              <a:ext uri="{FF2B5EF4-FFF2-40B4-BE49-F238E27FC236}">
                <a16:creationId xmlns:a16="http://schemas.microsoft.com/office/drawing/2014/main" id="{4B0DFBBE-10C3-A057-FA2E-CCA2FC5DEFF6}"/>
              </a:ext>
            </a:extLst>
          </p:cNvPr>
          <p:cNvGraphicFramePr>
            <a:graphicFrameLocks noGrp="1"/>
          </p:cNvGraphicFramePr>
          <p:nvPr>
            <p:extLst>
              <p:ext uri="{D42A27DB-BD31-4B8C-83A1-F6EECF244321}">
                <p14:modId xmlns:p14="http://schemas.microsoft.com/office/powerpoint/2010/main" val="666756425"/>
              </p:ext>
            </p:extLst>
          </p:nvPr>
        </p:nvGraphicFramePr>
        <p:xfrm>
          <a:off x="822960" y="2275841"/>
          <a:ext cx="2651760" cy="155956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July 2023</a:t>
                      </a:r>
                    </a:p>
                  </a:txBody>
                  <a:tcPr/>
                </a:tc>
                <a:extLst>
                  <a:ext uri="{0D108BD9-81ED-4DB2-BD59-A6C34878D82A}">
                    <a16:rowId xmlns:a16="http://schemas.microsoft.com/office/drawing/2014/main" val="2094378372"/>
                  </a:ext>
                </a:extLst>
              </a:tr>
              <a:tr h="370840">
                <a:tc>
                  <a:txBody>
                    <a:bodyPr/>
                    <a:lstStyle/>
                    <a:p>
                      <a:pPr marL="0" indent="0">
                        <a:buFont typeface="Arial" panose="020B0604020202020204" pitchFamily="34" charset="0"/>
                        <a:buNone/>
                      </a:pPr>
                      <a:r>
                        <a:rPr lang="en-GB" sz="1800" b="0" i="0" dirty="0">
                          <a:solidFill>
                            <a:srgbClr val="0E1010"/>
                          </a:solidFill>
                          <a:effectLst/>
                          <a:latin typeface="+mn-lt"/>
                        </a:rPr>
                        <a:t>Published members position paper on AI &amp; wrote to DCMS Secretary Lucy Frazer. </a:t>
                      </a:r>
                    </a:p>
                  </a:txBody>
                  <a:tcPr/>
                </a:tc>
                <a:extLst>
                  <a:ext uri="{0D108BD9-81ED-4DB2-BD59-A6C34878D82A}">
                    <a16:rowId xmlns:a16="http://schemas.microsoft.com/office/drawing/2014/main" val="2620201248"/>
                  </a:ext>
                </a:extLst>
              </a:tr>
            </a:tbl>
          </a:graphicData>
        </a:graphic>
      </p:graphicFrame>
      <p:graphicFrame>
        <p:nvGraphicFramePr>
          <p:cNvPr id="7" name="Table 6">
            <a:extLst>
              <a:ext uri="{FF2B5EF4-FFF2-40B4-BE49-F238E27FC236}">
                <a16:creationId xmlns:a16="http://schemas.microsoft.com/office/drawing/2014/main" id="{4CC8FBC1-E926-7D54-A5A7-830A49431C4C}"/>
              </a:ext>
            </a:extLst>
          </p:cNvPr>
          <p:cNvGraphicFramePr>
            <a:graphicFrameLocks noGrp="1"/>
          </p:cNvGraphicFramePr>
          <p:nvPr>
            <p:extLst>
              <p:ext uri="{D42A27DB-BD31-4B8C-83A1-F6EECF244321}">
                <p14:modId xmlns:p14="http://schemas.microsoft.com/office/powerpoint/2010/main" val="3509073027"/>
              </p:ext>
            </p:extLst>
          </p:nvPr>
        </p:nvGraphicFramePr>
        <p:xfrm>
          <a:off x="3639822" y="2275842"/>
          <a:ext cx="2651760" cy="101092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Summer 2023 </a:t>
                      </a:r>
                    </a:p>
                  </a:txBody>
                  <a:tcPr/>
                </a:tc>
                <a:extLst>
                  <a:ext uri="{0D108BD9-81ED-4DB2-BD59-A6C34878D82A}">
                    <a16:rowId xmlns:a16="http://schemas.microsoft.com/office/drawing/2014/main" val="2094378372"/>
                  </a:ext>
                </a:extLst>
              </a:tr>
              <a:tr h="370840">
                <a:tc>
                  <a:txBody>
                    <a:bodyPr/>
                    <a:lstStyle/>
                    <a:p>
                      <a:r>
                        <a:rPr lang="en-GB" dirty="0"/>
                        <a:t>Participated in IPO roundtables. </a:t>
                      </a:r>
                    </a:p>
                  </a:txBody>
                  <a:tcPr/>
                </a:tc>
                <a:extLst>
                  <a:ext uri="{0D108BD9-81ED-4DB2-BD59-A6C34878D82A}">
                    <a16:rowId xmlns:a16="http://schemas.microsoft.com/office/drawing/2014/main" val="2620201248"/>
                  </a:ext>
                </a:extLst>
              </a:tr>
            </a:tbl>
          </a:graphicData>
        </a:graphic>
      </p:graphicFrame>
      <p:graphicFrame>
        <p:nvGraphicFramePr>
          <p:cNvPr id="8" name="Table 7">
            <a:extLst>
              <a:ext uri="{FF2B5EF4-FFF2-40B4-BE49-F238E27FC236}">
                <a16:creationId xmlns:a16="http://schemas.microsoft.com/office/drawing/2014/main" id="{F06E0CA9-A947-50D1-CF06-29AF80DCF026}"/>
              </a:ext>
            </a:extLst>
          </p:cNvPr>
          <p:cNvGraphicFramePr>
            <a:graphicFrameLocks noGrp="1"/>
          </p:cNvGraphicFramePr>
          <p:nvPr>
            <p:extLst>
              <p:ext uri="{D42A27DB-BD31-4B8C-83A1-F6EECF244321}">
                <p14:modId xmlns:p14="http://schemas.microsoft.com/office/powerpoint/2010/main" val="3802271339"/>
              </p:ext>
            </p:extLst>
          </p:nvPr>
        </p:nvGraphicFramePr>
        <p:xfrm>
          <a:off x="9387840" y="2275841"/>
          <a:ext cx="2082800" cy="1833880"/>
        </p:xfrm>
        <a:graphic>
          <a:graphicData uri="http://schemas.openxmlformats.org/drawingml/2006/table">
            <a:tbl>
              <a:tblPr firstRow="1" bandRow="1">
                <a:tableStyleId>{9DCAF9ED-07DC-4A11-8D7F-57B35C25682E}</a:tableStyleId>
              </a:tblPr>
              <a:tblGrid>
                <a:gridCol w="2082800">
                  <a:extLst>
                    <a:ext uri="{9D8B030D-6E8A-4147-A177-3AD203B41FA5}">
                      <a16:colId xmlns:a16="http://schemas.microsoft.com/office/drawing/2014/main" val="1135041092"/>
                    </a:ext>
                  </a:extLst>
                </a:gridCol>
              </a:tblGrid>
              <a:tr h="370840">
                <a:tc>
                  <a:txBody>
                    <a:bodyPr/>
                    <a:lstStyle/>
                    <a:p>
                      <a:r>
                        <a:rPr lang="en-GB" dirty="0"/>
                        <a:t>October 2023</a:t>
                      </a:r>
                    </a:p>
                  </a:txBody>
                  <a:tcPr/>
                </a:tc>
                <a:extLst>
                  <a:ext uri="{0D108BD9-81ED-4DB2-BD59-A6C34878D82A}">
                    <a16:rowId xmlns:a16="http://schemas.microsoft.com/office/drawing/2014/main" val="4020344962"/>
                  </a:ext>
                </a:extLst>
              </a:tr>
              <a:tr h="1712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i="0" dirty="0">
                          <a:solidFill>
                            <a:srgbClr val="0E1010"/>
                          </a:solidFill>
                          <a:effectLst/>
                          <a:latin typeface="Arial" panose="020B0604020202020204" pitchFamily="34" charset="0"/>
                        </a:rPr>
                        <a:t>AI was discussed at UK Music party conference events. </a:t>
                      </a:r>
                    </a:p>
                    <a:p>
                      <a:endParaRPr lang="en-GB" dirty="0"/>
                    </a:p>
                  </a:txBody>
                  <a:tcPr/>
                </a:tc>
                <a:extLst>
                  <a:ext uri="{0D108BD9-81ED-4DB2-BD59-A6C34878D82A}">
                    <a16:rowId xmlns:a16="http://schemas.microsoft.com/office/drawing/2014/main" val="2328825477"/>
                  </a:ext>
                </a:extLst>
              </a:tr>
            </a:tbl>
          </a:graphicData>
        </a:graphic>
      </p:graphicFrame>
      <p:graphicFrame>
        <p:nvGraphicFramePr>
          <p:cNvPr id="9" name="Table 8">
            <a:extLst>
              <a:ext uri="{FF2B5EF4-FFF2-40B4-BE49-F238E27FC236}">
                <a16:creationId xmlns:a16="http://schemas.microsoft.com/office/drawing/2014/main" id="{08686DB4-8133-994E-C538-92E9FE4C5798}"/>
              </a:ext>
            </a:extLst>
          </p:cNvPr>
          <p:cNvGraphicFramePr>
            <a:graphicFrameLocks noGrp="1"/>
          </p:cNvGraphicFramePr>
          <p:nvPr>
            <p:extLst>
              <p:ext uri="{D42A27DB-BD31-4B8C-83A1-F6EECF244321}">
                <p14:modId xmlns:p14="http://schemas.microsoft.com/office/powerpoint/2010/main" val="276169624"/>
              </p:ext>
            </p:extLst>
          </p:nvPr>
        </p:nvGraphicFramePr>
        <p:xfrm>
          <a:off x="6456684" y="2275841"/>
          <a:ext cx="2651760" cy="265684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September 2023</a:t>
                      </a:r>
                    </a:p>
                  </a:txBody>
                  <a:tcPr/>
                </a:tc>
                <a:extLst>
                  <a:ext uri="{0D108BD9-81ED-4DB2-BD59-A6C34878D82A}">
                    <a16:rowId xmlns:a16="http://schemas.microsoft.com/office/drawing/2014/main" val="2094378372"/>
                  </a:ext>
                </a:extLst>
              </a:tr>
              <a:tr h="370840">
                <a:tc>
                  <a:txBody>
                    <a:bodyPr/>
                    <a:lstStyle/>
                    <a:p>
                      <a:r>
                        <a:rPr lang="en-GB" dirty="0"/>
                        <a:t>UK Music and members met with a key official of Prime Minister Rishi Sunak &amp; we Launched Manifesto for Music, with policy asks previously seen. </a:t>
                      </a:r>
                    </a:p>
                    <a:p>
                      <a:endParaRPr lang="en-GB" dirty="0"/>
                    </a:p>
                  </a:txBody>
                  <a:tcPr/>
                </a:tc>
                <a:extLst>
                  <a:ext uri="{0D108BD9-81ED-4DB2-BD59-A6C34878D82A}">
                    <a16:rowId xmlns:a16="http://schemas.microsoft.com/office/drawing/2014/main" val="2620201248"/>
                  </a:ext>
                </a:extLst>
              </a:tr>
            </a:tbl>
          </a:graphicData>
        </a:graphic>
      </p:graphicFrame>
    </p:spTree>
    <p:extLst>
      <p:ext uri="{BB962C8B-B14F-4D97-AF65-F5344CB8AC3E}">
        <p14:creationId xmlns:p14="http://schemas.microsoft.com/office/powerpoint/2010/main" val="583439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4E17BB-7449-359D-8B48-83526C293BCE}"/>
              </a:ext>
            </a:extLst>
          </p:cNvPr>
          <p:cNvSpPr>
            <a:spLocks noGrp="1"/>
          </p:cNvSpPr>
          <p:nvPr>
            <p:ph type="sldNum" sz="quarter" idx="12"/>
          </p:nvPr>
        </p:nvSpPr>
        <p:spPr/>
        <p:txBody>
          <a:bodyPr/>
          <a:lstStyle/>
          <a:p>
            <a:pPr rtl="0"/>
            <a:fld id="{8C2E478F-E849-4A8C-AF1F-CBCC78A7CBFA}" type="slidenum">
              <a:rPr lang="en-GB" noProof="0" smtClean="0"/>
              <a:t>9</a:t>
            </a:fld>
            <a:endParaRPr lang="en-GB" noProof="0" dirty="0"/>
          </a:p>
        </p:txBody>
      </p:sp>
      <p:graphicFrame>
        <p:nvGraphicFramePr>
          <p:cNvPr id="6" name="Table 5">
            <a:extLst>
              <a:ext uri="{FF2B5EF4-FFF2-40B4-BE49-F238E27FC236}">
                <a16:creationId xmlns:a16="http://schemas.microsoft.com/office/drawing/2014/main" id="{CE0B7571-CE8F-C346-0CC8-E7E4736DA788}"/>
              </a:ext>
            </a:extLst>
          </p:cNvPr>
          <p:cNvGraphicFramePr>
            <a:graphicFrameLocks noGrp="1"/>
          </p:cNvGraphicFramePr>
          <p:nvPr>
            <p:extLst>
              <p:ext uri="{D42A27DB-BD31-4B8C-83A1-F6EECF244321}">
                <p14:modId xmlns:p14="http://schemas.microsoft.com/office/powerpoint/2010/main" val="73339376"/>
              </p:ext>
            </p:extLst>
          </p:nvPr>
        </p:nvGraphicFramePr>
        <p:xfrm>
          <a:off x="960122" y="2707254"/>
          <a:ext cx="2651760" cy="1285240"/>
        </p:xfrm>
        <a:graphic>
          <a:graphicData uri="http://schemas.openxmlformats.org/drawingml/2006/table">
            <a:tbl>
              <a:tblPr firstRow="1" bandRow="1">
                <a:tableStyleId>{21E4AEA4-8DFA-4A89-87EB-49C32662AFE0}</a:tableStyleId>
              </a:tblPr>
              <a:tblGrid>
                <a:gridCol w="2651760">
                  <a:extLst>
                    <a:ext uri="{9D8B030D-6E8A-4147-A177-3AD203B41FA5}">
                      <a16:colId xmlns:a16="http://schemas.microsoft.com/office/drawing/2014/main" val="2870127037"/>
                    </a:ext>
                  </a:extLst>
                </a:gridCol>
              </a:tblGrid>
              <a:tr h="370840">
                <a:tc>
                  <a:txBody>
                    <a:bodyPr/>
                    <a:lstStyle/>
                    <a:p>
                      <a:r>
                        <a:rPr lang="en-GB" dirty="0"/>
                        <a:t>November 2023 </a:t>
                      </a:r>
                    </a:p>
                  </a:txBody>
                  <a:tcPr/>
                </a:tc>
                <a:extLst>
                  <a:ext uri="{0D108BD9-81ED-4DB2-BD59-A6C34878D82A}">
                    <a16:rowId xmlns:a16="http://schemas.microsoft.com/office/drawing/2014/main" val="2094378372"/>
                  </a:ext>
                </a:extLst>
              </a:tr>
              <a:tr h="370840">
                <a:tc>
                  <a:txBody>
                    <a:bodyPr/>
                    <a:lstStyle/>
                    <a:p>
                      <a:r>
                        <a:rPr lang="en-GB" dirty="0"/>
                        <a:t>Wrote to the Prime Minister ahead of the AI Safety Summit</a:t>
                      </a:r>
                    </a:p>
                  </a:txBody>
                  <a:tcPr/>
                </a:tc>
                <a:extLst>
                  <a:ext uri="{0D108BD9-81ED-4DB2-BD59-A6C34878D82A}">
                    <a16:rowId xmlns:a16="http://schemas.microsoft.com/office/drawing/2014/main" val="2620201248"/>
                  </a:ext>
                </a:extLst>
              </a:tr>
            </a:tbl>
          </a:graphicData>
        </a:graphic>
      </p:graphicFrame>
    </p:spTree>
    <p:extLst>
      <p:ext uri="{BB962C8B-B14F-4D97-AF65-F5344CB8AC3E}">
        <p14:creationId xmlns:p14="http://schemas.microsoft.com/office/powerpoint/2010/main" val="3215798896"/>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A53F52"/>
      </a:accent1>
      <a:accent2>
        <a:srgbClr val="E99757"/>
      </a:accent2>
      <a:accent3>
        <a:srgbClr val="2F3342"/>
      </a:accent3>
      <a:accent4>
        <a:srgbClr val="2C2153"/>
      </a:accent4>
      <a:accent5>
        <a:srgbClr val="01023B"/>
      </a:accent5>
      <a:accent6>
        <a:srgbClr val="7F7F7F"/>
      </a:accent6>
      <a:hlink>
        <a:srgbClr val="3A3838"/>
      </a:hlink>
      <a:folHlink>
        <a:srgbClr val="D0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8420184_TF55661986_Win32.potx" id="{1CDDDD57-F79A-457F-AE74-3E6C5B14A091}" vid="{35255769-D38C-493F-A69A-9781C0DDBB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3331f0b5-065f-4d19-b2cb-a4ec05f73739" xsi:nil="true"/>
    <lcf76f155ced4ddcb4097134ff3c332f xmlns="3331f0b5-065f-4d19-b2cb-a4ec05f73739">
      <Terms xmlns="http://schemas.microsoft.com/office/infopath/2007/PartnerControls"/>
    </lcf76f155ced4ddcb4097134ff3c332f>
    <TaxCatchAll xmlns="72da8360-be32-4ce8-8a8c-b1c935396eb4" xsi:nil="true"/>
    <SharedWithUsers xmlns="72da8360-be32-4ce8-8a8c-b1c935396eb4">
      <UserInfo>
        <DisplayName>Freya Dawes</DisplayName>
        <AccountId>422</AccountId>
        <AccountType/>
      </UserInfo>
      <UserInfo>
        <DisplayName>Rosie Loker</DisplayName>
        <AccountId>685</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B7B9783F16A1345B423FF307C94A636" ma:contentTypeVersion="18" ma:contentTypeDescription="Create a new document." ma:contentTypeScope="" ma:versionID="09347cf9fb3d8bfac7b1fddd80e1a8b0">
  <xsd:schema xmlns:xsd="http://www.w3.org/2001/XMLSchema" xmlns:xs="http://www.w3.org/2001/XMLSchema" xmlns:p="http://schemas.microsoft.com/office/2006/metadata/properties" xmlns:ns2="3331f0b5-065f-4d19-b2cb-a4ec05f73739" xmlns:ns3="72da8360-be32-4ce8-8a8c-b1c935396eb4" targetNamespace="http://schemas.microsoft.com/office/2006/metadata/properties" ma:root="true" ma:fieldsID="cf95dd5bd21c9cc8995218d56847bc9b" ns2:_="" ns3:_="">
    <xsd:import namespace="3331f0b5-065f-4d19-b2cb-a4ec05f73739"/>
    <xsd:import namespace="72da8360-be32-4ce8-8a8c-b1c935396eb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31f0b5-065f-4d19-b2cb-a4ec05f737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d4bed4e-aa13-4ff6-99a1-91ce07783e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2da8360-be32-4ce8-8a8c-b1c935396eb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b048428-bbc3-429a-b8bf-9775ca1a04b0}" ma:internalName="TaxCatchAll" ma:showField="CatchAllData" ma:web="72da8360-be32-4ce8-8a8c-b1c935396e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7E2D32-4FDD-4266-880C-17595B801432}">
  <ds:schemaRefs>
    <ds:schemaRef ds:uri="http://schemas.microsoft.com/sharepoint/v3/contenttype/forms"/>
  </ds:schemaRefs>
</ds:datastoreItem>
</file>

<file path=customXml/itemProps2.xml><?xml version="1.0" encoding="utf-8"?>
<ds:datastoreItem xmlns:ds="http://schemas.openxmlformats.org/officeDocument/2006/customXml" ds:itemID="{E3D9F223-918A-45AF-9B53-56AB9E5E2182}">
  <ds:schemaRefs>
    <ds:schemaRef ds:uri="http://schemas.microsoft.com/office/2006/metadata/properties"/>
    <ds:schemaRef ds:uri="http://schemas.microsoft.com/office/2006/documentManagement/types"/>
    <ds:schemaRef ds:uri="http://purl.org/dc/terms/"/>
    <ds:schemaRef ds:uri="3331f0b5-065f-4d19-b2cb-a4ec05f73739"/>
    <ds:schemaRef ds:uri="http://schemas.microsoft.com/office/infopath/2007/PartnerControls"/>
    <ds:schemaRef ds:uri="http://purl.org/dc/dcmitype/"/>
    <ds:schemaRef ds:uri="http://www.w3.org/XML/1998/namespace"/>
    <ds:schemaRef ds:uri="72da8360-be32-4ce8-8a8c-b1c935396eb4"/>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5F5816AA-1938-42ED-9D9C-7B435B7CDB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31f0b5-065f-4d19-b2cb-a4ec05f73739"/>
    <ds:schemaRef ds:uri="72da8360-be32-4ce8-8a8c-b1c935396e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Tech presentation</Template>
  <TotalTime>4088</TotalTime>
  <Words>834</Words>
  <Application>Microsoft Office PowerPoint</Application>
  <PresentationFormat>Widescreen</PresentationFormat>
  <Paragraphs>125</Paragraphs>
  <Slides>12</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Biome Light</vt:lpstr>
      <vt:lpstr>Calibri</vt:lpstr>
      <vt:lpstr>Calibri Light</vt:lpstr>
      <vt:lpstr>GDS Transport</vt:lpstr>
      <vt:lpstr>Wingdings</vt:lpstr>
      <vt:lpstr>Office Theme</vt:lpstr>
      <vt:lpstr>AI and the music industry </vt:lpstr>
      <vt:lpstr>PowerPoint Presentation</vt:lpstr>
      <vt:lpstr>How The Music Industry Uses AI</vt:lpstr>
      <vt:lpstr>How Is AI Being Used Against The Music Industry?</vt:lpstr>
      <vt:lpstr>Parliamentary Activity</vt:lpstr>
      <vt:lpstr>PowerPoint Presentation</vt:lpstr>
      <vt:lpstr>UK Music Activity</vt:lpstr>
      <vt:lpstr>PowerPoint Presentation</vt:lpstr>
      <vt:lpstr>PowerPoint Presentation</vt:lpstr>
      <vt:lpstr>Policy Asks</vt:lpstr>
      <vt:lpstr>PowerPoint Presentation</vt:lpstr>
      <vt:lpstr>2024 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and the music industry</dc:title>
  <dc:creator>Jennifer Geddes</dc:creator>
  <cp:lastModifiedBy>Freya Dawes</cp:lastModifiedBy>
  <cp:revision>6</cp:revision>
  <dcterms:created xsi:type="dcterms:W3CDTF">2023-09-13T10:39:49Z</dcterms:created>
  <dcterms:modified xsi:type="dcterms:W3CDTF">2024-03-06T10:04:49Z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0x0101007B7B9783F16A1345B423FF307C94A636</vt:lpwstr>
  </property>
  <property fmtid="{D5CDD505-2E9C-101B-9397-08002B2CF9AE}" pid="3" name="MediaServiceImageTags">
    <vt:lpwstr/>
  </property>
</Properties>
</file>