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260" r:id="rId5"/>
    <p:sldId id="256" r:id="rId6"/>
    <p:sldId id="259" r:id="rId7"/>
    <p:sldId id="257" r:id="rId8"/>
    <p:sldId id="25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BACABAB-81FC-104C-B176-0E7B3CD00C02}">
          <p14:sldIdLst>
            <p14:sldId id="260"/>
          </p14:sldIdLst>
        </p14:section>
        <p14:section name="Elen Derrett" id="{7A0F4CAF-8776-40A8-A012-569483FACAB6}">
          <p14:sldIdLst>
            <p14:sldId id="256"/>
            <p14:sldId id="259"/>
            <p14:sldId id="257"/>
            <p14:sldId id="258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1F82"/>
    <a:srgbClr val="00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AB8F19-CB32-4200-92B3-E57332339135}" v="60" dt="2021-09-21T22:49:31.6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46"/>
  </p:normalViewPr>
  <p:slideViewPr>
    <p:cSldViewPr snapToGrid="0" snapToObjects="1">
      <p:cViewPr varScale="1">
        <p:scale>
          <a:sx n="83" d="100"/>
          <a:sy n="83" d="100"/>
        </p:scale>
        <p:origin x="686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7" d="100"/>
          <a:sy n="87" d="100"/>
        </p:scale>
        <p:origin x="3904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7254744-F37D-C149-8530-270653DE130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E14257-8254-204B-A762-15F7B0E7E8B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83EDEC-42CF-6240-98E7-A3D573AF5834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A05340-7115-EF49-A168-C22CF2DB4AB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12FE4B-286B-F742-A7F0-B0D8CE7BB72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5CB6E6-D410-194B-A702-D770B3A0B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8461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AC4025-A0D7-9F4A-95C8-01BB7C850D04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9FB611-CA39-6A40-A5C5-F026AE0A6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033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4C685-7DB0-7841-BAE5-34173017EB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00728" y="1247044"/>
            <a:ext cx="6790544" cy="2127562"/>
          </a:xfrm>
          <a:solidFill>
            <a:schemeClr val="bg1"/>
          </a:solidFill>
        </p:spPr>
        <p:txBody>
          <a:bodyPr anchor="b"/>
          <a:lstStyle>
            <a:lvl1pPr algn="ctr">
              <a:defRPr sz="7000">
                <a:solidFill>
                  <a:srgbClr val="E21F82"/>
                </a:solidFill>
                <a:latin typeface="Rama Gothic M Regular" pitchFamily="82" charset="77"/>
              </a:defRPr>
            </a:lvl1pPr>
          </a:lstStyle>
          <a:p>
            <a:r>
              <a:rPr lang="en-US" dirty="0"/>
              <a:t>Example Heading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3F7FD2-4D22-4341-8928-22283E90400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78046" y="3651063"/>
            <a:ext cx="6235907" cy="581754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 algn="ctr">
              <a:buNone/>
              <a:defRPr sz="4000">
                <a:solidFill>
                  <a:srgbClr val="000033"/>
                </a:solidFill>
                <a:latin typeface="Rama Gothic M Regular" pitchFamily="8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Insert your subhead here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6F99904-C998-3745-AB3F-5502A04BD292}"/>
              </a:ext>
            </a:extLst>
          </p:cNvPr>
          <p:cNvSpPr/>
          <p:nvPr userDrawn="1"/>
        </p:nvSpPr>
        <p:spPr>
          <a:xfrm>
            <a:off x="-29981" y="6508930"/>
            <a:ext cx="12221981" cy="365125"/>
          </a:xfrm>
          <a:prstGeom prst="rect">
            <a:avLst/>
          </a:prstGeom>
          <a:solidFill>
            <a:srgbClr val="00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A3C8DDDF-BD4F-D74D-A1F2-8514865B59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19036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400" b="0" i="0">
                <a:solidFill>
                  <a:srgbClr val="000033"/>
                </a:solidFill>
                <a:latin typeface="Noto Sans JP Medium" panose="020B0500000000000000" pitchFamily="34" charset="-128"/>
                <a:ea typeface="Noto Sans JP Medium" panose="020B0500000000000000" pitchFamily="34" charset="-128"/>
              </a:defRPr>
            </a:lvl1pPr>
          </a:lstStyle>
          <a:p>
            <a:fld id="{8883BB8D-563F-BF40-8F98-F96A1B5B7A14}" type="datetimeFigureOut">
              <a:rPr lang="en-US" smtClean="0"/>
              <a:pPr/>
              <a:t>1/24/2024</a:t>
            </a:fld>
            <a:endParaRPr lang="en-US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FEB71583-DCF1-2149-A219-A0363832D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189817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 b="0" i="0">
                <a:solidFill>
                  <a:srgbClr val="000033"/>
                </a:solidFill>
                <a:latin typeface="Noto Sans JP Medium" panose="020B0500000000000000" pitchFamily="34" charset="-128"/>
                <a:ea typeface="Noto Sans JP Medium" panose="020B0500000000000000" pitchFamily="34" charset="-128"/>
              </a:defRPr>
            </a:lvl1pPr>
          </a:lstStyle>
          <a:p>
            <a:r>
              <a:rPr lang="en-US" dirty="0"/>
              <a:t>[Insert name]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85578A36-3103-BC44-B2EA-4DCBAEC4F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8929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 b="0" i="0">
                <a:solidFill>
                  <a:srgbClr val="000033"/>
                </a:solidFill>
                <a:latin typeface="Noto Sans JP Medium" panose="020B0500000000000000" pitchFamily="34" charset="-128"/>
                <a:ea typeface="Noto Sans JP Medium" panose="020B0500000000000000" pitchFamily="34" charset="-128"/>
              </a:defRPr>
            </a:lvl1pPr>
          </a:lstStyle>
          <a:p>
            <a:fld id="{5DCB81D0-E6B7-CC40-987F-A2B00271A9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98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D9958-3EC4-3D43-9348-6D6C408FD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32C4D4-6A95-7149-8BDA-49DAAD91FE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2AE220-2871-A34F-B63F-6BFD3B4F0B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175375"/>
            <a:ext cx="2743200" cy="365125"/>
          </a:xfrm>
          <a:prstGeom prst="rect">
            <a:avLst/>
          </a:prstGeom>
        </p:spPr>
        <p:txBody>
          <a:bodyPr/>
          <a:lstStyle/>
          <a:p>
            <a:fld id="{8883BB8D-563F-BF40-8F98-F96A1B5B7A14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0E5C4C-C97A-7F4B-8988-C3B5FE899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159837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D7EBB6-56F9-ED48-81EC-B5F01885C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59317"/>
            <a:ext cx="2743200" cy="365125"/>
          </a:xfrm>
          <a:prstGeom prst="rect">
            <a:avLst/>
          </a:prstGeom>
        </p:spPr>
        <p:txBody>
          <a:bodyPr/>
          <a:lstStyle/>
          <a:p>
            <a:fld id="{5DCB81D0-E6B7-CC40-987F-A2B00271A9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940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C43E99B-292C-C240-965D-C7623CD08D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5B07CF-CC82-2B40-BC3E-D2254FD589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355BBC-4820-E240-96A3-C4D5761A46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175375"/>
            <a:ext cx="2743200" cy="365125"/>
          </a:xfrm>
          <a:prstGeom prst="rect">
            <a:avLst/>
          </a:prstGeom>
        </p:spPr>
        <p:txBody>
          <a:bodyPr/>
          <a:lstStyle/>
          <a:p>
            <a:fld id="{8883BB8D-563F-BF40-8F98-F96A1B5B7A14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A5D2D9-01D9-7148-9B94-285D0DE52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159837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99E486-F3F5-6544-87F0-6A451775F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59317"/>
            <a:ext cx="2743200" cy="365125"/>
          </a:xfrm>
          <a:prstGeom prst="rect">
            <a:avLst/>
          </a:prstGeom>
        </p:spPr>
        <p:txBody>
          <a:bodyPr/>
          <a:lstStyle/>
          <a:p>
            <a:fld id="{5DCB81D0-E6B7-CC40-987F-A2B00271A9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192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67CAB-EF8E-DE44-9C65-4C982977A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821461-1579-824C-8200-DEC840045D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5D1CCE97-EAE0-6744-AABC-9E1FC377FA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19036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400" b="0" i="0">
                <a:solidFill>
                  <a:srgbClr val="000033"/>
                </a:solidFill>
                <a:latin typeface="Noto Sans JP Medium" panose="020B0500000000000000" pitchFamily="34" charset="-128"/>
                <a:ea typeface="Noto Sans JP Medium" panose="020B0500000000000000" pitchFamily="34" charset="-128"/>
              </a:defRPr>
            </a:lvl1pPr>
          </a:lstStyle>
          <a:p>
            <a:fld id="{8883BB8D-563F-BF40-8F98-F96A1B5B7A14}" type="datetimeFigureOut">
              <a:rPr lang="en-US" smtClean="0"/>
              <a:pPr/>
              <a:t>1/24/2024</a:t>
            </a:fld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A02544CF-2D2C-5A48-A43E-688B838FF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189817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 b="0" i="0">
                <a:solidFill>
                  <a:srgbClr val="000033"/>
                </a:solidFill>
                <a:latin typeface="Noto Sans JP Medium" panose="020B0500000000000000" pitchFamily="34" charset="-128"/>
                <a:ea typeface="Noto Sans JP Medium" panose="020B0500000000000000" pitchFamily="34" charset="-128"/>
              </a:defRPr>
            </a:lvl1pPr>
          </a:lstStyle>
          <a:p>
            <a:r>
              <a:rPr lang="en-US" dirty="0"/>
              <a:t>[Insert name]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097D0A51-6001-404A-8A67-3C315C460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8929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 b="0" i="0">
                <a:solidFill>
                  <a:srgbClr val="000033"/>
                </a:solidFill>
                <a:latin typeface="Noto Sans JP Medium" panose="020B0500000000000000" pitchFamily="34" charset="-128"/>
                <a:ea typeface="Noto Sans JP Medium" panose="020B0500000000000000" pitchFamily="34" charset="-128"/>
              </a:defRPr>
            </a:lvl1pPr>
          </a:lstStyle>
          <a:p>
            <a:fld id="{5DCB81D0-E6B7-CC40-987F-A2B00271A9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607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43A77-B445-BC4C-81E1-C123B9693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A18FA3-B990-C447-9F16-32EEAD18F0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906AA5-2BB8-3A47-858F-E96AF35DB3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175375"/>
            <a:ext cx="2743200" cy="365125"/>
          </a:xfrm>
          <a:prstGeom prst="rect">
            <a:avLst/>
          </a:prstGeom>
        </p:spPr>
        <p:txBody>
          <a:bodyPr/>
          <a:lstStyle/>
          <a:p>
            <a:fld id="{8883BB8D-563F-BF40-8F98-F96A1B5B7A14}" type="datetimeFigureOut">
              <a:rPr lang="en-US" smtClean="0"/>
              <a:t>1/24/2024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03870D-AC05-E347-B7D1-91CCEDDBF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159837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6C6148-C55F-D84F-9F83-6FB08D00C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59317"/>
            <a:ext cx="2743200" cy="365125"/>
          </a:xfrm>
          <a:prstGeom prst="rect">
            <a:avLst/>
          </a:prstGeom>
        </p:spPr>
        <p:txBody>
          <a:bodyPr/>
          <a:lstStyle/>
          <a:p>
            <a:fld id="{5DCB81D0-E6B7-CC40-987F-A2B00271A9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201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168B6-B1BC-BC40-83AD-B4CAA2B6E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DC57CF-5D79-C84F-AB0A-F4E0BBA177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B8032D-9F20-7948-90D2-D41A671DFE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F331EC-5BB2-8745-BFC1-D2BEB144AD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175375"/>
            <a:ext cx="2743200" cy="365125"/>
          </a:xfrm>
          <a:prstGeom prst="rect">
            <a:avLst/>
          </a:prstGeom>
        </p:spPr>
        <p:txBody>
          <a:bodyPr/>
          <a:lstStyle/>
          <a:p>
            <a:fld id="{8883BB8D-563F-BF40-8F98-F96A1B5B7A14}" type="datetimeFigureOut">
              <a:rPr lang="en-US" smtClean="0"/>
              <a:t>1/24/2024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7A1D97-4DCA-304D-A537-07DB1ABF2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159837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2D31A7-4E79-6C44-9AB3-66A69DFEC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59317"/>
            <a:ext cx="2743200" cy="365125"/>
          </a:xfrm>
          <a:prstGeom prst="rect">
            <a:avLst/>
          </a:prstGeom>
        </p:spPr>
        <p:txBody>
          <a:bodyPr/>
          <a:lstStyle/>
          <a:p>
            <a:fld id="{5DCB81D0-E6B7-CC40-987F-A2B00271A9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142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74C34-314B-914B-8641-ABA486002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286440-1683-4F4E-8D13-EFDD1DD07D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E6D7B5-75FE-B24E-BC76-14FE6A4917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5FCBB0-D1C0-3348-9093-FC1CEE0B19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D5AF4B-03FA-EC4E-B113-56BEB2DA52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01194BD-4520-9F45-AF8C-B2477FE6A1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175375"/>
            <a:ext cx="2743200" cy="365125"/>
          </a:xfrm>
          <a:prstGeom prst="rect">
            <a:avLst/>
          </a:prstGeom>
        </p:spPr>
        <p:txBody>
          <a:bodyPr/>
          <a:lstStyle/>
          <a:p>
            <a:fld id="{8883BB8D-563F-BF40-8F98-F96A1B5B7A14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AE8048-4E84-BF44-95C9-8AF6BF13B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159837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56AD88-CD36-5148-92AE-50C821DF3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59317"/>
            <a:ext cx="2743200" cy="365125"/>
          </a:xfrm>
          <a:prstGeom prst="rect">
            <a:avLst/>
          </a:prstGeom>
        </p:spPr>
        <p:txBody>
          <a:bodyPr/>
          <a:lstStyle/>
          <a:p>
            <a:fld id="{5DCB81D0-E6B7-CC40-987F-A2B00271A9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59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C80AF-7FF6-3549-BFB2-85C5B4841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50C831-3FBD-9048-ACC1-FF39C85940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175375"/>
            <a:ext cx="2743200" cy="365125"/>
          </a:xfrm>
          <a:prstGeom prst="rect">
            <a:avLst/>
          </a:prstGeom>
        </p:spPr>
        <p:txBody>
          <a:bodyPr/>
          <a:lstStyle/>
          <a:p>
            <a:fld id="{8883BB8D-563F-BF40-8F98-F96A1B5B7A14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00E72D-0DAB-084B-8476-77CF5419D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159837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C1D878-A1EB-E04C-97EB-B7A3A9D47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59317"/>
            <a:ext cx="2743200" cy="365125"/>
          </a:xfrm>
          <a:prstGeom prst="rect">
            <a:avLst/>
          </a:prstGeom>
        </p:spPr>
        <p:txBody>
          <a:bodyPr/>
          <a:lstStyle/>
          <a:p>
            <a:fld id="{5DCB81D0-E6B7-CC40-987F-A2B00271A9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315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A73210-EB1E-5C4A-BC77-E1C5462945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175375"/>
            <a:ext cx="2743200" cy="365125"/>
          </a:xfrm>
          <a:prstGeom prst="rect">
            <a:avLst/>
          </a:prstGeom>
        </p:spPr>
        <p:txBody>
          <a:bodyPr/>
          <a:lstStyle/>
          <a:p>
            <a:fld id="{8883BB8D-563F-BF40-8F98-F96A1B5B7A14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E57392-AFC3-FB4A-8468-F0B515F8D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159837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893472-63E4-7B4F-A46A-A4A2928EC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59317"/>
            <a:ext cx="2743200" cy="365125"/>
          </a:xfrm>
          <a:prstGeom prst="rect">
            <a:avLst/>
          </a:prstGeom>
        </p:spPr>
        <p:txBody>
          <a:bodyPr/>
          <a:lstStyle/>
          <a:p>
            <a:fld id="{5DCB81D0-E6B7-CC40-987F-A2B00271A9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759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7AC1C-41DB-C74C-923D-10A7B1DB1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C968B0-B017-8248-AE04-BD9A8C7032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9911CD-F8D6-D849-9444-72DF6050B5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8BD6B7-863F-F147-BE17-E86BFFD7CF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175375"/>
            <a:ext cx="2743200" cy="365125"/>
          </a:xfrm>
          <a:prstGeom prst="rect">
            <a:avLst/>
          </a:prstGeom>
        </p:spPr>
        <p:txBody>
          <a:bodyPr/>
          <a:lstStyle/>
          <a:p>
            <a:fld id="{8883BB8D-563F-BF40-8F98-F96A1B5B7A14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0D5EA3-65BB-6347-BD2D-6CE8FBF89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159837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30D1DE-49A6-A245-909B-FBD532B43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59317"/>
            <a:ext cx="2743200" cy="365125"/>
          </a:xfrm>
          <a:prstGeom prst="rect">
            <a:avLst/>
          </a:prstGeom>
        </p:spPr>
        <p:txBody>
          <a:bodyPr/>
          <a:lstStyle/>
          <a:p>
            <a:fld id="{5DCB81D0-E6B7-CC40-987F-A2B00271A9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250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ACE0D-C8D6-5547-9BA5-AF5E918BA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F6CDC3E-0021-0846-93F4-418F1BB59E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9F5FEB-BAB2-9C48-8F16-74215A1EF8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0FE312-69E9-BE4C-84B7-9D2BA85297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175375"/>
            <a:ext cx="2743200" cy="365125"/>
          </a:xfrm>
          <a:prstGeom prst="rect">
            <a:avLst/>
          </a:prstGeom>
        </p:spPr>
        <p:txBody>
          <a:bodyPr/>
          <a:lstStyle/>
          <a:p>
            <a:fld id="{8883BB8D-563F-BF40-8F98-F96A1B5B7A14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5017E6-FA4D-B94F-A685-E80948897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159837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E8EC8A-3DD9-204A-99B5-80A65795C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59317"/>
            <a:ext cx="2743200" cy="365125"/>
          </a:xfrm>
          <a:prstGeom prst="rect">
            <a:avLst/>
          </a:prstGeom>
        </p:spPr>
        <p:txBody>
          <a:bodyPr/>
          <a:lstStyle/>
          <a:p>
            <a:fld id="{5DCB81D0-E6B7-CC40-987F-A2B00271A9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693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B476F59-316A-7E46-9B9B-7CD7B9C1CE18}"/>
              </a:ext>
            </a:extLst>
          </p:cNvPr>
          <p:cNvSpPr/>
          <p:nvPr userDrawn="1"/>
        </p:nvSpPr>
        <p:spPr>
          <a:xfrm>
            <a:off x="-14990" y="6522855"/>
            <a:ext cx="12218400" cy="365126"/>
          </a:xfrm>
          <a:prstGeom prst="rect">
            <a:avLst/>
          </a:prstGeom>
          <a:solidFill>
            <a:srgbClr val="000033"/>
          </a:solidFill>
          <a:ln>
            <a:solidFill>
              <a:srgbClr val="00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highlight>
                <a:srgbClr val="E21F82"/>
              </a:highlight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66A8D3-FAC6-9948-8E8E-01DE1702F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48DD70-8346-A742-AFA5-CE2762351B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Text style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75398ACD-0786-3B4A-A27C-30CE3062FA1E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9758595" y="45938"/>
            <a:ext cx="2403425" cy="1143889"/>
          </a:xfrm>
          <a:prstGeom prst="rect">
            <a:avLst/>
          </a:prstGeom>
        </p:spPr>
      </p:pic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1A8C8F7F-FDB7-F543-B74B-65AB96BF11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19036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400" b="0" i="0">
                <a:solidFill>
                  <a:srgbClr val="000033"/>
                </a:solidFill>
                <a:latin typeface="Noto Sans JP Medium" panose="020B0500000000000000" pitchFamily="34" charset="-128"/>
                <a:ea typeface="Noto Sans JP Medium" panose="020B0500000000000000" pitchFamily="34" charset="-128"/>
              </a:defRPr>
            </a:lvl1pPr>
          </a:lstStyle>
          <a:p>
            <a:fld id="{8883BB8D-563F-BF40-8F98-F96A1B5B7A14}" type="datetimeFigureOut">
              <a:rPr lang="en-US" smtClean="0"/>
              <a:pPr/>
              <a:t>1/24/2024</a:t>
            </a:fld>
            <a:endParaRPr lang="en-US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2795476B-D768-4846-B58C-3C5A4F0550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189817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 b="0" i="0">
                <a:solidFill>
                  <a:srgbClr val="000033"/>
                </a:solidFill>
                <a:latin typeface="Noto Sans JP Medium" panose="020B0500000000000000" pitchFamily="34" charset="-128"/>
                <a:ea typeface="Noto Sans JP Medium" panose="020B0500000000000000" pitchFamily="34" charset="-128"/>
              </a:defRPr>
            </a:lvl1pPr>
          </a:lstStyle>
          <a:p>
            <a:r>
              <a:rPr lang="en-US" dirty="0"/>
              <a:t>[Insert name]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87AED547-A5AD-E443-B440-9DFA6C6641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18929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 b="0" i="0">
                <a:solidFill>
                  <a:srgbClr val="000033"/>
                </a:solidFill>
                <a:latin typeface="Noto Sans JP Medium" panose="020B0500000000000000" pitchFamily="34" charset="-128"/>
                <a:ea typeface="Noto Sans JP Medium" panose="020B0500000000000000" pitchFamily="34" charset="-128"/>
              </a:defRPr>
            </a:lvl1pPr>
          </a:lstStyle>
          <a:p>
            <a:fld id="{5DCB81D0-E6B7-CC40-987F-A2B00271A9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592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rgbClr val="E21F82"/>
          </a:solidFill>
          <a:latin typeface="Rama Gothic M Regular" pitchFamily="8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0" i="0" kern="1200">
          <a:solidFill>
            <a:srgbClr val="000033"/>
          </a:solidFill>
          <a:latin typeface="Noto Sans JP Medium" panose="020B0500000000000000" pitchFamily="34" charset="-128"/>
          <a:ea typeface="Noto Sans JP Medium" panose="020B0500000000000000" pitchFamily="34" charset="-128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000033"/>
          </a:solidFill>
          <a:latin typeface="Noto Sans JP Medium" panose="020B0500000000000000" pitchFamily="34" charset="-128"/>
          <a:ea typeface="Noto Sans JP Medium" panose="020B0500000000000000" pitchFamily="34" charset="-128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00033"/>
          </a:solidFill>
          <a:latin typeface="Noto Sans JP Medium" panose="020B0500000000000000" pitchFamily="34" charset="-128"/>
          <a:ea typeface="Noto Sans JP Medium" panose="020B0500000000000000" pitchFamily="34" charset="-128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rgbClr val="000033"/>
          </a:solidFill>
          <a:latin typeface="Noto Sans JP Medium" panose="020B0500000000000000" pitchFamily="34" charset="-128"/>
          <a:ea typeface="Noto Sans JP Medium" panose="020B0500000000000000" pitchFamily="34" charset="-128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rgbClr val="000033"/>
          </a:solidFill>
          <a:latin typeface="Noto Sans JP Medium" panose="020B0500000000000000" pitchFamily="34" charset="-128"/>
          <a:ea typeface="Noto Sans JP Medium" panose="020B0500000000000000" pitchFamily="34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-kBe49NKXAY?feature=oembed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1"/>
          <p:cNvGrpSpPr>
            <a:grpSpLocks noChangeAspect="1"/>
          </p:cNvGrpSpPr>
          <p:nvPr/>
        </p:nvGrpSpPr>
        <p:grpSpPr>
          <a:xfrm>
            <a:off x="7643342" y="284784"/>
            <a:ext cx="1978420" cy="1731229"/>
            <a:chOff x="0" y="0"/>
            <a:chExt cx="1072388" cy="93840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072388" cy="938403"/>
            </a:xfrm>
            <a:custGeom>
              <a:avLst/>
              <a:gdLst/>
              <a:ahLst/>
              <a:cxnLst/>
              <a:rect l="l" t="t" r="r" b="b"/>
              <a:pathLst>
                <a:path w="1072388" h="938403">
                  <a:moveTo>
                    <a:pt x="93853" y="0"/>
                  </a:moveTo>
                  <a:lnTo>
                    <a:pt x="0" y="938403"/>
                  </a:lnTo>
                  <a:lnTo>
                    <a:pt x="1072388" y="859536"/>
                  </a:lnTo>
                  <a:lnTo>
                    <a:pt x="10723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 sz="1200"/>
            </a:p>
          </p:txBody>
        </p:sp>
      </p:grpSp>
      <p:sp>
        <p:nvSpPr>
          <p:cNvPr id="19" name="Freeform 19"/>
          <p:cNvSpPr/>
          <p:nvPr/>
        </p:nvSpPr>
        <p:spPr>
          <a:xfrm>
            <a:off x="222284" y="3746636"/>
            <a:ext cx="2176155" cy="2139380"/>
          </a:xfrm>
          <a:custGeom>
            <a:avLst/>
            <a:gdLst/>
            <a:ahLst/>
            <a:cxnLst/>
            <a:rect l="l" t="t" r="r" b="b"/>
            <a:pathLst>
              <a:path w="3264233" h="3209070">
                <a:moveTo>
                  <a:pt x="0" y="0"/>
                </a:moveTo>
                <a:lnTo>
                  <a:pt x="3264234" y="0"/>
                </a:lnTo>
                <a:lnTo>
                  <a:pt x="3264234" y="3209071"/>
                </a:lnTo>
                <a:lnTo>
                  <a:pt x="0" y="320907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20" name="Freeform 20"/>
          <p:cNvSpPr/>
          <p:nvPr/>
        </p:nvSpPr>
        <p:spPr>
          <a:xfrm>
            <a:off x="10147484" y="3718481"/>
            <a:ext cx="634616" cy="634616"/>
          </a:xfrm>
          <a:custGeom>
            <a:avLst/>
            <a:gdLst/>
            <a:ahLst/>
            <a:cxnLst/>
            <a:rect l="l" t="t" r="r" b="b"/>
            <a:pathLst>
              <a:path w="951924" h="951924">
                <a:moveTo>
                  <a:pt x="0" y="0"/>
                </a:moveTo>
                <a:lnTo>
                  <a:pt x="951923" y="0"/>
                </a:lnTo>
                <a:lnTo>
                  <a:pt x="951923" y="951924"/>
                </a:lnTo>
                <a:lnTo>
                  <a:pt x="0" y="95192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21" name="Freeform 21"/>
          <p:cNvSpPr/>
          <p:nvPr/>
        </p:nvSpPr>
        <p:spPr>
          <a:xfrm>
            <a:off x="11036813" y="3732422"/>
            <a:ext cx="620675" cy="620675"/>
          </a:xfrm>
          <a:custGeom>
            <a:avLst/>
            <a:gdLst/>
            <a:ahLst/>
            <a:cxnLst/>
            <a:rect l="l" t="t" r="r" b="b"/>
            <a:pathLst>
              <a:path w="931012" h="931012">
                <a:moveTo>
                  <a:pt x="0" y="0"/>
                </a:moveTo>
                <a:lnTo>
                  <a:pt x="931012" y="0"/>
                </a:lnTo>
                <a:lnTo>
                  <a:pt x="931012" y="931012"/>
                </a:lnTo>
                <a:lnTo>
                  <a:pt x="0" y="93101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22" name="Freeform 22"/>
          <p:cNvSpPr/>
          <p:nvPr/>
        </p:nvSpPr>
        <p:spPr>
          <a:xfrm>
            <a:off x="10154556" y="4726767"/>
            <a:ext cx="634616" cy="634616"/>
          </a:xfrm>
          <a:custGeom>
            <a:avLst/>
            <a:gdLst/>
            <a:ahLst/>
            <a:cxnLst/>
            <a:rect l="l" t="t" r="r" b="b"/>
            <a:pathLst>
              <a:path w="951924" h="951924">
                <a:moveTo>
                  <a:pt x="0" y="0"/>
                </a:moveTo>
                <a:lnTo>
                  <a:pt x="951924" y="0"/>
                </a:lnTo>
                <a:lnTo>
                  <a:pt x="951924" y="951924"/>
                </a:lnTo>
                <a:lnTo>
                  <a:pt x="0" y="95192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23" name="Freeform 23"/>
          <p:cNvSpPr/>
          <p:nvPr/>
        </p:nvSpPr>
        <p:spPr>
          <a:xfrm>
            <a:off x="11036813" y="4726768"/>
            <a:ext cx="620675" cy="618418"/>
          </a:xfrm>
          <a:custGeom>
            <a:avLst/>
            <a:gdLst/>
            <a:ahLst/>
            <a:cxnLst/>
            <a:rect l="l" t="t" r="r" b="b"/>
            <a:pathLst>
              <a:path w="931012" h="927627">
                <a:moveTo>
                  <a:pt x="0" y="0"/>
                </a:moveTo>
                <a:lnTo>
                  <a:pt x="931012" y="0"/>
                </a:lnTo>
                <a:lnTo>
                  <a:pt x="931012" y="927627"/>
                </a:lnTo>
                <a:lnTo>
                  <a:pt x="0" y="92762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31" name="TextBox 31"/>
          <p:cNvSpPr txBox="1"/>
          <p:nvPr/>
        </p:nvSpPr>
        <p:spPr>
          <a:xfrm>
            <a:off x="183662" y="641350"/>
            <a:ext cx="2253401" cy="28415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47"/>
              </a:lnSpc>
            </a:pPr>
            <a:r>
              <a:rPr lang="en-US" sz="2248" spc="-45">
                <a:solidFill>
                  <a:srgbClr val="000000"/>
                </a:solidFill>
                <a:latin typeface="IBM Plex Sans Condensed"/>
              </a:rPr>
              <a:t>Download our app for all the info.</a:t>
            </a:r>
          </a:p>
          <a:p>
            <a:pPr algn="ctr">
              <a:lnSpc>
                <a:spcPts val="3147"/>
              </a:lnSpc>
            </a:pPr>
            <a:endParaRPr lang="en-US" sz="2248" spc="-45">
              <a:solidFill>
                <a:srgbClr val="000000"/>
              </a:solidFill>
              <a:latin typeface="IBM Plex Sans Condensed"/>
            </a:endParaRPr>
          </a:p>
          <a:p>
            <a:pPr algn="ctr">
              <a:lnSpc>
                <a:spcPts val="3147"/>
              </a:lnSpc>
            </a:pPr>
            <a:r>
              <a:rPr lang="en-US" sz="2248" spc="-45">
                <a:solidFill>
                  <a:srgbClr val="000000"/>
                </a:solidFill>
                <a:latin typeface="IBM Plex Sans Condensed"/>
              </a:rPr>
              <a:t>Scan the </a:t>
            </a:r>
            <a:r>
              <a:rPr lang="en-US" sz="2248" spc="-45">
                <a:solidFill>
                  <a:srgbClr val="000000"/>
                </a:solidFill>
                <a:latin typeface="IBM Plex Sans Condensed Bold"/>
              </a:rPr>
              <a:t>QR code</a:t>
            </a:r>
            <a:r>
              <a:rPr lang="en-US" sz="2248" spc="-45">
                <a:solidFill>
                  <a:srgbClr val="000000"/>
                </a:solidFill>
                <a:latin typeface="IBM Plex Sans Condensed"/>
              </a:rPr>
              <a:t> and enter event code: </a:t>
            </a:r>
          </a:p>
          <a:p>
            <a:pPr algn="ctr">
              <a:lnSpc>
                <a:spcPts val="3894"/>
              </a:lnSpc>
              <a:spcBef>
                <a:spcPct val="0"/>
              </a:spcBef>
            </a:pPr>
            <a:r>
              <a:rPr lang="en-US" sz="2781" spc="-55">
                <a:solidFill>
                  <a:srgbClr val="D14A2F"/>
                </a:solidFill>
                <a:latin typeface="IBM Plex Sans Condensed Bold"/>
              </a:rPr>
              <a:t>abo2024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9612972" y="1337353"/>
            <a:ext cx="2579029" cy="19321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89"/>
              </a:lnSpc>
            </a:pPr>
            <a:r>
              <a:rPr lang="en-US" sz="2777" spc="-55">
                <a:solidFill>
                  <a:srgbClr val="000000"/>
                </a:solidFill>
                <a:latin typeface="IBM Plex Sans Condensed Bold"/>
              </a:rPr>
              <a:t>Join the conversation! </a:t>
            </a:r>
          </a:p>
          <a:p>
            <a:pPr algn="ctr">
              <a:lnSpc>
                <a:spcPts val="3796"/>
              </a:lnSpc>
              <a:spcBef>
                <a:spcPct val="0"/>
              </a:spcBef>
            </a:pPr>
            <a:r>
              <a:rPr lang="en-US" sz="2711" spc="-54">
                <a:solidFill>
                  <a:srgbClr val="000000"/>
                </a:solidFill>
                <a:latin typeface="IBM Plex Sans Condensed Bold"/>
              </a:rPr>
              <a:t>Use the hashtag </a:t>
            </a:r>
            <a:r>
              <a:rPr lang="en-US" sz="2711" spc="-54">
                <a:solidFill>
                  <a:srgbClr val="D14A2F"/>
                </a:solidFill>
                <a:latin typeface="IBM Plex Sans Condensed Bold"/>
              </a:rPr>
              <a:t>#abo24 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FD986B01-464E-C65F-F762-0AB1E573357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391" y="434921"/>
            <a:ext cx="7185218" cy="598815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F849656-3E33-5573-F316-DCC12AC5D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we are: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95895E0-F7BF-F94B-AF93-81D21904AE66}"/>
              </a:ext>
            </a:extLst>
          </p:cNvPr>
          <p:cNvSpPr txBox="1"/>
          <p:nvPr/>
        </p:nvSpPr>
        <p:spPr>
          <a:xfrm>
            <a:off x="11512446" y="256331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4" name="Online Media 3" descr="Orchestras for All: Breaking down musical barriers for young people across the UK">
            <a:hlinkClick r:id="" action="ppaction://media"/>
            <a:extLst>
              <a:ext uri="{FF2B5EF4-FFF2-40B4-BE49-F238E27FC236}">
                <a16:creationId xmlns:a16="http://schemas.microsoft.com/office/drawing/2014/main" id="{B202250A-486F-C988-C8B7-2C06591F36E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106431" y="1668750"/>
            <a:ext cx="7979138" cy="4508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800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1768FE-ED00-AADB-6806-17D72144E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887" y="131905"/>
            <a:ext cx="7395586" cy="995219"/>
          </a:xfrm>
        </p:spPr>
        <p:txBody>
          <a:bodyPr anchor="b">
            <a:normAutofit/>
          </a:bodyPr>
          <a:lstStyle/>
          <a:p>
            <a:r>
              <a:rPr lang="en-US" sz="5400" dirty="0"/>
              <a:t>Youth Leadership in OFA: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390736-599E-0296-9DF9-B554BC9F7F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0918" y="1205202"/>
            <a:ext cx="6172200" cy="4873625"/>
          </a:xfrm>
        </p:spPr>
        <p:txBody>
          <a:bodyPr>
            <a:normAutofit lnSpcReduction="10000"/>
          </a:bodyPr>
          <a:lstStyle/>
          <a:p>
            <a:r>
              <a:rPr lang="en-US" sz="2000" b="1" dirty="0">
                <a:solidFill>
                  <a:srgbClr val="E21F82"/>
                </a:solidFill>
              </a:rPr>
              <a:t>Trustees</a:t>
            </a:r>
          </a:p>
          <a:p>
            <a:pPr lvl="1"/>
            <a:r>
              <a:rPr lang="en-GB" sz="1500" dirty="0"/>
              <a:t>We are proud to have NOFA alumni, Beth, Joelle and Chloe, sit on our Board of Trustees. </a:t>
            </a:r>
          </a:p>
          <a:p>
            <a:r>
              <a:rPr lang="en-GB" sz="1800" b="1" dirty="0">
                <a:solidFill>
                  <a:srgbClr val="E21F82"/>
                </a:solidFill>
              </a:rPr>
              <a:t>Youth Board</a:t>
            </a:r>
          </a:p>
          <a:p>
            <a:pPr lvl="1"/>
            <a:r>
              <a:rPr lang="en-GB" sz="1500" dirty="0"/>
              <a:t>OFA’s Youth Board is made up of current NOFA members and OFA alumni, aged 114-23. They meet regularly to connect, share their ideas and discuss important strategic questions faced by the charity. </a:t>
            </a:r>
          </a:p>
          <a:p>
            <a:r>
              <a:rPr lang="en-GB" sz="1800" b="1" dirty="0">
                <a:solidFill>
                  <a:srgbClr val="E21F82"/>
                </a:solidFill>
              </a:rPr>
              <a:t>Ambassadors</a:t>
            </a:r>
          </a:p>
          <a:p>
            <a:pPr lvl="1"/>
            <a:r>
              <a:rPr lang="en-GB" sz="1500" dirty="0"/>
              <a:t>Last year, we recruited 10 inspiring NOFA alumni, who joined our team as Ambassadors. </a:t>
            </a:r>
          </a:p>
          <a:p>
            <a:r>
              <a:rPr lang="en-GB" sz="1800" b="1" dirty="0">
                <a:solidFill>
                  <a:srgbClr val="E21F82"/>
                </a:solidFill>
              </a:rPr>
              <a:t>Young Leaders</a:t>
            </a:r>
          </a:p>
          <a:p>
            <a:pPr lvl="1"/>
            <a:r>
              <a:rPr lang="en-GB" sz="1500" dirty="0"/>
              <a:t>During NOFA activity, NOFA members aged 16+ have the opportunity to take on leadership roles. Last year, each of our Young Leaders led and managed our famed recital evening, encouraging members to sign up. </a:t>
            </a:r>
          </a:p>
          <a:p>
            <a:r>
              <a:rPr lang="en-GB" sz="1800" b="1" dirty="0">
                <a:solidFill>
                  <a:srgbClr val="E21F82"/>
                </a:solidFill>
              </a:rPr>
              <a:t>Youth Leadership Coordinator</a:t>
            </a:r>
          </a:p>
          <a:p>
            <a:pPr lvl="1"/>
            <a:r>
              <a:rPr lang="en-GB" sz="1500" dirty="0"/>
              <a:t>Last year we appointed Elen, a NOFA alum, to our full-time OFA team as our first Youth Leadership Coordinator. </a:t>
            </a:r>
          </a:p>
          <a:p>
            <a:pPr lvl="1"/>
            <a:endParaRPr lang="en-GB" sz="1500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E836CF65-CAD0-D1DF-6680-7E14D3BB3C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072CBF61-CFD8-A576-8350-5C8C76E535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954" y="1336964"/>
            <a:ext cx="4610102" cy="461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7487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362B2-DC74-4837-F535-8DD21D8DC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688" y="152400"/>
            <a:ext cx="4688840" cy="1505037"/>
          </a:xfrm>
        </p:spPr>
        <p:txBody>
          <a:bodyPr>
            <a:normAutofit/>
          </a:bodyPr>
          <a:lstStyle/>
          <a:p>
            <a:r>
              <a:rPr lang="en-US" sz="5000" dirty="0"/>
              <a:t>Hart’s ladder of participation:</a:t>
            </a:r>
          </a:p>
        </p:txBody>
      </p:sp>
      <p:pic>
        <p:nvPicPr>
          <p:cNvPr id="5" name="Content Placeholder 4" descr="A yellow ladder with green and yellow stripes&#10;&#10;Description automatically generated">
            <a:extLst>
              <a:ext uri="{FF2B5EF4-FFF2-40B4-BE49-F238E27FC236}">
                <a16:creationId xmlns:a16="http://schemas.microsoft.com/office/drawing/2014/main" id="{56C14B21-584A-9783-27E6-86DD81BF8E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36915" y="456216"/>
            <a:ext cx="5918170" cy="5945568"/>
          </a:xfrm>
        </p:spPr>
      </p:pic>
    </p:spTree>
    <p:extLst>
      <p:ext uri="{BB962C8B-B14F-4D97-AF65-F5344CB8AC3E}">
        <p14:creationId xmlns:p14="http://schemas.microsoft.com/office/powerpoint/2010/main" val="1521345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47160E7-CAAA-FAD3-EE42-6994411D9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692" y="2381596"/>
            <a:ext cx="10666615" cy="2094807"/>
          </a:xfrm>
        </p:spPr>
        <p:txBody>
          <a:bodyPr>
            <a:normAutofit fontScale="90000"/>
          </a:bodyPr>
          <a:lstStyle/>
          <a:p>
            <a:r>
              <a:rPr lang="en-US" sz="11500" dirty="0"/>
              <a:t>“Nothing about us, without us.”</a:t>
            </a:r>
          </a:p>
        </p:txBody>
      </p:sp>
    </p:spTree>
    <p:extLst>
      <p:ext uri="{BB962C8B-B14F-4D97-AF65-F5344CB8AC3E}">
        <p14:creationId xmlns:p14="http://schemas.microsoft.com/office/powerpoint/2010/main" val="5541817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A Powerpoint Template v2" id="{2049ED93-EC25-45A1-BE0D-2F92A0791BE7}" vid="{B176BD2C-66B3-40F4-B196-D8C969FD200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B7B9783F16A1345B423FF307C94A636" ma:contentTypeVersion="18" ma:contentTypeDescription="Create a new document." ma:contentTypeScope="" ma:versionID="09347cf9fb3d8bfac7b1fddd80e1a8b0">
  <xsd:schema xmlns:xsd="http://www.w3.org/2001/XMLSchema" xmlns:xs="http://www.w3.org/2001/XMLSchema" xmlns:p="http://schemas.microsoft.com/office/2006/metadata/properties" xmlns:ns2="3331f0b5-065f-4d19-b2cb-a4ec05f73739" xmlns:ns3="72da8360-be32-4ce8-8a8c-b1c935396eb4" targetNamespace="http://schemas.microsoft.com/office/2006/metadata/properties" ma:root="true" ma:fieldsID="cf95dd5bd21c9cc8995218d56847bc9b" ns2:_="" ns3:_="">
    <xsd:import namespace="3331f0b5-065f-4d19-b2cb-a4ec05f73739"/>
    <xsd:import namespace="72da8360-be32-4ce8-8a8c-b1c935396eb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31f0b5-065f-4d19-b2cb-a4ec05f7373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fd4bed4e-aa13-4ff6-99a1-91ce07783e8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da8360-be32-4ce8-8a8c-b1c935396eb4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b048428-bbc3-429a-b8bf-9775ca1a04b0}" ma:internalName="TaxCatchAll" ma:showField="CatchAllData" ma:web="72da8360-be32-4ce8-8a8c-b1c935396eb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2da8360-be32-4ce8-8a8c-b1c935396eb4" xsi:nil="true"/>
    <lcf76f155ced4ddcb4097134ff3c332f xmlns="3331f0b5-065f-4d19-b2cb-a4ec05f7373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C19D86E-6719-4210-9A53-2AD1B5988418}"/>
</file>

<file path=customXml/itemProps2.xml><?xml version="1.0" encoding="utf-8"?>
<ds:datastoreItem xmlns:ds="http://schemas.openxmlformats.org/officeDocument/2006/customXml" ds:itemID="{FA248698-777E-4CBF-A258-5C26C0D9169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D9F042A-CA8D-4685-ABD5-456B65A1AC27}">
  <ds:schemaRefs>
    <ds:schemaRef ds:uri="http://schemas.microsoft.com/office/2006/metadata/properties"/>
    <ds:schemaRef ds:uri="http://schemas.microsoft.com/office/infopath/2007/PartnerControls"/>
    <ds:schemaRef ds:uri="fd3101a4-efe7-4d3b-9411-825f775ccf22"/>
    <ds:schemaRef ds:uri="71d476ab-6d13-42fd-a833-26efff8b6da8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84</TotalTime>
  <Words>194</Words>
  <Application>Microsoft Office PowerPoint</Application>
  <PresentationFormat>Widescreen</PresentationFormat>
  <Paragraphs>20</Paragraphs>
  <Slides>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Calibri</vt:lpstr>
      <vt:lpstr>IBM Plex Sans Condensed</vt:lpstr>
      <vt:lpstr>IBM Plex Sans Condensed Bold</vt:lpstr>
      <vt:lpstr>Noto Sans JP Medium</vt:lpstr>
      <vt:lpstr>Rama Gothic M Regular</vt:lpstr>
      <vt:lpstr>Office Theme</vt:lpstr>
      <vt:lpstr>PowerPoint Presentation</vt:lpstr>
      <vt:lpstr>Who we are:</vt:lpstr>
      <vt:lpstr>Youth Leadership in OFA:</vt:lpstr>
      <vt:lpstr>Hart’s ladder of participation:</vt:lpstr>
      <vt:lpstr>“Nothing about us, without us.”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Orchestras for All Example Heading</dc:title>
  <dc:creator>Helena Asprou</dc:creator>
  <cp:lastModifiedBy>Rosie Loker</cp:lastModifiedBy>
  <cp:revision>4</cp:revision>
  <dcterms:created xsi:type="dcterms:W3CDTF">2021-09-13T17:13:22Z</dcterms:created>
  <dcterms:modified xsi:type="dcterms:W3CDTF">2024-01-24T20:28:33Z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0x0101007B7B9783F16A1345B423FF307C94A636</vt:lpwstr>
  </property>
  <property fmtid="{D5CDD505-2E9C-101B-9397-08002B2CF9AE}" pid="3" name="Order">
    <vt:r8>15700</vt:r8>
  </property>
  <property fmtid="{D5CDD505-2E9C-101B-9397-08002B2CF9AE}" pid="4" name="MediaServiceImageTags">
    <vt:lpwstr/>
  </property>
</Properties>
</file>