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84" r:id="rId6"/>
    <p:sldId id="290" r:id="rId7"/>
    <p:sldId id="285" r:id="rId8"/>
    <p:sldId id="286" r:id="rId9"/>
    <p:sldId id="278" r:id="rId10"/>
    <p:sldId id="279" r:id="rId11"/>
    <p:sldId id="280" r:id="rId12"/>
    <p:sldId id="281" r:id="rId13"/>
    <p:sldId id="271" r:id="rId14"/>
    <p:sldId id="288" r:id="rId15"/>
    <p:sldId id="287" r:id="rId16"/>
    <p:sldId id="272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807"/>
  </p:normalViewPr>
  <p:slideViewPr>
    <p:cSldViewPr snapToGrid="0" showGuides="1">
      <p:cViewPr varScale="1">
        <p:scale>
          <a:sx n="106" d="100"/>
          <a:sy n="106" d="100"/>
        </p:scale>
        <p:origin x="18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an Hilton" userId="45f32b51-cb4b-4c00-b13b-4ca7ff04cf3a" providerId="ADAL" clId="{0D1D8190-7233-924F-BDA8-D7CBF58EA2A7}"/>
    <pc:docChg chg="custSel modSld">
      <pc:chgData name="Ewan Hilton" userId="45f32b51-cb4b-4c00-b13b-4ca7ff04cf3a" providerId="ADAL" clId="{0D1D8190-7233-924F-BDA8-D7CBF58EA2A7}" dt="2024-01-23T10:54:57.120" v="144" actId="20577"/>
      <pc:docMkLst>
        <pc:docMk/>
      </pc:docMkLst>
      <pc:sldChg chg="modSp mod">
        <pc:chgData name="Ewan Hilton" userId="45f32b51-cb4b-4c00-b13b-4ca7ff04cf3a" providerId="ADAL" clId="{0D1D8190-7233-924F-BDA8-D7CBF58EA2A7}" dt="2024-01-23T10:49:45.963" v="1" actId="20577"/>
        <pc:sldMkLst>
          <pc:docMk/>
          <pc:sldMk cId="3621766251" sldId="277"/>
        </pc:sldMkLst>
        <pc:spChg chg="mod">
          <ac:chgData name="Ewan Hilton" userId="45f32b51-cb4b-4c00-b13b-4ca7ff04cf3a" providerId="ADAL" clId="{0D1D8190-7233-924F-BDA8-D7CBF58EA2A7}" dt="2024-01-23T10:49:43.252" v="0" actId="20577"/>
          <ac:spMkLst>
            <pc:docMk/>
            <pc:sldMk cId="3621766251" sldId="277"/>
            <ac:spMk id="2" creationId="{FD570A92-AE4D-A10D-54D4-16D18F3D1205}"/>
          </ac:spMkLst>
        </pc:spChg>
        <pc:spChg chg="mod">
          <ac:chgData name="Ewan Hilton" userId="45f32b51-cb4b-4c00-b13b-4ca7ff04cf3a" providerId="ADAL" clId="{0D1D8190-7233-924F-BDA8-D7CBF58EA2A7}" dt="2024-01-23T10:49:45.963" v="1" actId="20577"/>
          <ac:spMkLst>
            <pc:docMk/>
            <pc:sldMk cId="3621766251" sldId="277"/>
            <ac:spMk id="3" creationId="{C50BC40C-781B-9A52-2D62-18D167BE57AA}"/>
          </ac:spMkLst>
        </pc:spChg>
      </pc:sldChg>
      <pc:sldChg chg="modSp mod">
        <pc:chgData name="Ewan Hilton" userId="45f32b51-cb4b-4c00-b13b-4ca7ff04cf3a" providerId="ADAL" clId="{0D1D8190-7233-924F-BDA8-D7CBF58EA2A7}" dt="2024-01-23T10:54:57.120" v="144" actId="20577"/>
        <pc:sldMkLst>
          <pc:docMk/>
          <pc:sldMk cId="2767422680" sldId="285"/>
        </pc:sldMkLst>
        <pc:spChg chg="mod">
          <ac:chgData name="Ewan Hilton" userId="45f32b51-cb4b-4c00-b13b-4ca7ff04cf3a" providerId="ADAL" clId="{0D1D8190-7233-924F-BDA8-D7CBF58EA2A7}" dt="2024-01-23T10:54:57.120" v="144" actId="20577"/>
          <ac:spMkLst>
            <pc:docMk/>
            <pc:sldMk cId="2767422680" sldId="285"/>
            <ac:spMk id="3" creationId="{D25AD3D7-F501-A744-105C-632326F3218C}"/>
          </ac:spMkLst>
        </pc:spChg>
      </pc:sldChg>
      <pc:sldChg chg="modSp mod">
        <pc:chgData name="Ewan Hilton" userId="45f32b51-cb4b-4c00-b13b-4ca7ff04cf3a" providerId="ADAL" clId="{0D1D8190-7233-924F-BDA8-D7CBF58EA2A7}" dt="2024-01-23T10:50:49.331" v="78" actId="20577"/>
        <pc:sldMkLst>
          <pc:docMk/>
          <pc:sldMk cId="3059135446" sldId="286"/>
        </pc:sldMkLst>
        <pc:spChg chg="mod">
          <ac:chgData name="Ewan Hilton" userId="45f32b51-cb4b-4c00-b13b-4ca7ff04cf3a" providerId="ADAL" clId="{0D1D8190-7233-924F-BDA8-D7CBF58EA2A7}" dt="2024-01-23T10:50:49.331" v="78" actId="20577"/>
          <ac:spMkLst>
            <pc:docMk/>
            <pc:sldMk cId="3059135446" sldId="286"/>
            <ac:spMk id="2" creationId="{C2006207-7F07-2450-CCC0-08DA05B5AE27}"/>
          </ac:spMkLst>
        </pc:spChg>
      </pc:sldChg>
      <pc:sldChg chg="modSp mod">
        <pc:chgData name="Ewan Hilton" userId="45f32b51-cb4b-4c00-b13b-4ca7ff04cf3a" providerId="ADAL" clId="{0D1D8190-7233-924F-BDA8-D7CBF58EA2A7}" dt="2024-01-23T10:50:36.204" v="65" actId="20577"/>
        <pc:sldMkLst>
          <pc:docMk/>
          <pc:sldMk cId="2186330198" sldId="290"/>
        </pc:sldMkLst>
        <pc:spChg chg="mod">
          <ac:chgData name="Ewan Hilton" userId="45f32b51-cb4b-4c00-b13b-4ca7ff04cf3a" providerId="ADAL" clId="{0D1D8190-7233-924F-BDA8-D7CBF58EA2A7}" dt="2024-01-23T10:50:36.204" v="65" actId="20577"/>
          <ac:spMkLst>
            <pc:docMk/>
            <pc:sldMk cId="2186330198" sldId="290"/>
            <ac:spMk id="3" creationId="{D95736E4-09F6-50E0-846A-1449ADB5ADB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DFD0-D044-4A23-BE48-EF04403D1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60" y="2484407"/>
            <a:ext cx="7979430" cy="2544793"/>
          </a:xfrm>
        </p:spPr>
        <p:txBody>
          <a:bodyPr anchor="t">
            <a:normAutofit/>
          </a:bodyPr>
          <a:lstStyle>
            <a:lvl1pPr algn="l">
              <a:defRPr sz="4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7CE53-4CD6-45B1-B884-4C485570DD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360" y="3157268"/>
            <a:ext cx="7979430" cy="1871932"/>
          </a:xfrm>
        </p:spPr>
        <p:txBody>
          <a:bodyPr>
            <a:normAutofit/>
          </a:bodyPr>
          <a:lstStyle>
            <a:lvl1pPr marL="0" indent="0" algn="l">
              <a:buNone/>
              <a:defRPr sz="3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EEDCD9-72F5-45FB-8FDA-2BC71C1D7FD1}"/>
              </a:ext>
            </a:extLst>
          </p:cNvPr>
          <p:cNvSpPr/>
          <p:nvPr userDrawn="1"/>
        </p:nvSpPr>
        <p:spPr>
          <a:xfrm>
            <a:off x="612000" y="0"/>
            <a:ext cx="72000" cy="237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DBA3C3-B039-410D-B3F8-8D8056AEC8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4952920"/>
            <a:ext cx="2653389" cy="15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80C4-6270-4B7D-ADC9-A4359E0F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538288"/>
            <a:ext cx="7920000" cy="4431191"/>
          </a:xfrm>
        </p:spPr>
        <p:txBody>
          <a:bodyPr>
            <a:norm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buNone/>
              <a:defRPr sz="1300">
                <a:solidFill>
                  <a:schemeClr val="bg1"/>
                </a:solidFill>
              </a:defRPr>
            </a:lvl2pPr>
            <a:lvl3pPr marL="222250" indent="-222250">
              <a:defRPr sz="1300">
                <a:solidFill>
                  <a:schemeClr val="bg1"/>
                </a:solidFill>
              </a:defRPr>
            </a:lvl3pPr>
            <a:lvl4pPr marL="590550" indent="-231775">
              <a:defRPr sz="1300">
                <a:solidFill>
                  <a:schemeClr val="bg1"/>
                </a:solidFill>
              </a:defRPr>
            </a:lvl4pPr>
            <a:lvl5pPr marL="949325" indent="-231775"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1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80C4-6270-4B7D-ADC9-A4359E0F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469570"/>
            <a:ext cx="7920000" cy="4499909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00" b="1">
                <a:solidFill>
                  <a:srgbClr val="E41E2B"/>
                </a:solidFill>
              </a:defRPr>
            </a:lvl2pPr>
            <a:lvl3pPr marL="0" indent="0">
              <a:buNone/>
              <a:defRPr sz="1300">
                <a:solidFill>
                  <a:srgbClr val="E41E2B"/>
                </a:solidFill>
              </a:defRPr>
            </a:lvl3pPr>
            <a:lvl4pPr marL="590550" indent="-231775">
              <a:defRPr>
                <a:solidFill>
                  <a:schemeClr val="bg1"/>
                </a:solidFill>
              </a:defRPr>
            </a:lvl4pPr>
            <a:lvl5pPr marL="949325" indent="-231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B9A4B6-4D80-4294-8F8E-2A6095678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3" y="615302"/>
            <a:ext cx="400335" cy="3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Backgrou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80C4-6270-4B7D-ADC9-A4359E0F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222250" indent="-222250">
              <a:defRPr>
                <a:solidFill>
                  <a:schemeClr val="bg1"/>
                </a:solidFill>
              </a:defRPr>
            </a:lvl3pPr>
            <a:lvl4pPr marL="590550" indent="-231775">
              <a:defRPr>
                <a:solidFill>
                  <a:schemeClr val="bg1"/>
                </a:solidFill>
              </a:defRPr>
            </a:lvl4pPr>
            <a:lvl5pPr marL="949325" indent="-231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Imag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80C4-6270-4B7D-ADC9-A4359E0F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222250" indent="-222250">
              <a:defRPr>
                <a:solidFill>
                  <a:schemeClr val="bg1"/>
                </a:solidFill>
              </a:defRPr>
            </a:lvl3pPr>
            <a:lvl4pPr marL="590550" indent="-231775">
              <a:defRPr>
                <a:solidFill>
                  <a:schemeClr val="bg1"/>
                </a:solidFill>
              </a:defRPr>
            </a:lvl4pPr>
            <a:lvl5pPr marL="949325" indent="-231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824B522-7182-47FF-A17A-87FA62441C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409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image then ‘right-click’ and choose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28158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Mess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3CF7ED2-995E-4EC9-81F7-5FBEBDB180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638175"/>
            <a:ext cx="7918450" cy="5330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8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Mess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D584B26-6AB2-4B3F-874C-368CBD31A2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638175"/>
            <a:ext cx="7918450" cy="5330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29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Message (User Image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D584B26-6AB2-4B3F-874C-368CBD31A2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638175"/>
            <a:ext cx="7918450" cy="5330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1F5A2DC3-FE57-4D81-87EF-E6158E5364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409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image then ‘right-click’ and choose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41951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Messag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D584B26-6AB2-4B3F-874C-368CBD31A2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638175"/>
            <a:ext cx="7918450" cy="53308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57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697A5-A3ED-4897-A4B6-9A3D1BB2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505075"/>
            <a:ext cx="7886700" cy="3248025"/>
          </a:xfrm>
        </p:spPr>
        <p:txBody>
          <a:bodyPr anchor="t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2D82B-2FCE-4CD7-8BEF-4BDF8A370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152776"/>
            <a:ext cx="7886700" cy="2600324"/>
          </a:xfrm>
        </p:spPr>
        <p:txBody>
          <a:bodyPr>
            <a:normAutofit/>
          </a:bodyPr>
          <a:lstStyle>
            <a:lvl1pPr marL="0" indent="0">
              <a:buNone/>
              <a:defRPr sz="3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CEA341-CE51-4E01-948A-3377505222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057331"/>
            <a:ext cx="7920000" cy="3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D0F6-7A22-4A56-A263-B9411433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EF01F-91DF-4484-AF30-6C31CE421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CCB27-B006-46D9-928D-5D8A403A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7EDE9-9FBA-4075-8FFC-0F09D83E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3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80C4-6270-4B7D-ADC9-A4359E0F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a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514224"/>
            <a:ext cx="7920000" cy="325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80C4-6270-4B7D-ADC9-A4359E0F0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2004390"/>
            <a:ext cx="7920000" cy="3965089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None/>
              <a:defRPr sz="1600" b="0">
                <a:solidFill>
                  <a:schemeClr val="bg1"/>
                </a:solidFill>
              </a:defRPr>
            </a:lvl2pPr>
            <a:lvl3pPr marL="222250" indent="-222250">
              <a:defRPr sz="1600" b="0">
                <a:solidFill>
                  <a:schemeClr val="bg1"/>
                </a:solidFill>
              </a:defRPr>
            </a:lvl3pPr>
            <a:lvl4pPr marL="590550" indent="-231775">
              <a:defRPr sz="1600" b="0">
                <a:solidFill>
                  <a:schemeClr val="bg1"/>
                </a:solidFill>
              </a:defRPr>
            </a:lvl4pPr>
            <a:lvl5pPr marL="949325" indent="-231775"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A17C6-B48C-4B18-8779-B2DA03F8C379}"/>
              </a:ext>
            </a:extLst>
          </p:cNvPr>
          <p:cNvSpPr/>
          <p:nvPr userDrawn="1"/>
        </p:nvSpPr>
        <p:spPr>
          <a:xfrm>
            <a:off x="607236" y="0"/>
            <a:ext cx="54000" cy="135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E489FA-FADE-401D-9B88-638C46901F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4952920"/>
            <a:ext cx="2653389" cy="15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D0BBDBE-7780-4803-9343-83C6B2034B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942"/>
            <a:ext cx="9144000" cy="524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5DD7A2-23AE-4767-80E8-204CE626F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3881886"/>
            <a:ext cx="3881438" cy="2096220"/>
          </a:xfrm>
        </p:spPr>
        <p:txBody>
          <a:bodyPr/>
          <a:lstStyle>
            <a:lvl1pPr marL="0" indent="0">
              <a:spcAft>
                <a:spcPts val="1400"/>
              </a:spcAft>
              <a:buNone/>
              <a:defRPr sz="1300" b="1"/>
            </a:lvl1pPr>
            <a:lvl2pPr marL="231775" indent="-23177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2pPr>
            <a:lvl3pPr marL="585788" indent="-22542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3pPr>
            <a:lvl4pPr marL="947738" indent="-23018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4pPr>
            <a:lvl5pPr marL="1312863" indent="-23653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35EFC6-192A-4630-B664-D9F4B2FF5B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775" y="1561379"/>
            <a:ext cx="3881438" cy="2027209"/>
          </a:xfrm>
        </p:spPr>
        <p:txBody>
          <a:bodyPr>
            <a:normAutofit/>
          </a:bodyPr>
          <a:lstStyle>
            <a:lvl1pPr>
              <a:defRPr sz="1300" b="1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78DF7BA-8AFE-4FDA-B5E1-CF95E4AEDB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49787" y="1561379"/>
            <a:ext cx="3881438" cy="2027209"/>
          </a:xfrm>
        </p:spPr>
        <p:txBody>
          <a:bodyPr>
            <a:normAutofit/>
          </a:bodyPr>
          <a:lstStyle>
            <a:lvl1pPr>
              <a:defRPr sz="1300" b="1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F7FE0D9-5E7B-48DA-B2CE-0B717DE60D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9787" y="3881886"/>
            <a:ext cx="3881438" cy="2096220"/>
          </a:xfrm>
        </p:spPr>
        <p:txBody>
          <a:bodyPr/>
          <a:lstStyle>
            <a:lvl1pPr marL="0" indent="0">
              <a:spcAft>
                <a:spcPts val="1400"/>
              </a:spcAft>
              <a:buNone/>
              <a:defRPr sz="1300" b="1"/>
            </a:lvl1pPr>
            <a:lvl2pPr marL="231775" indent="-23177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2pPr>
            <a:lvl3pPr marL="585788" indent="-22542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3pPr>
            <a:lvl4pPr marL="947738" indent="-23018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4pPr>
            <a:lvl5pPr marL="1312863" indent="-23653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1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569343"/>
            <a:ext cx="7920000" cy="759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5DD7A2-23AE-4767-80E8-204CE626F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3027285"/>
            <a:ext cx="1855217" cy="2849731"/>
          </a:xfrm>
        </p:spPr>
        <p:txBody>
          <a:bodyPr/>
          <a:lstStyle>
            <a:lvl1pPr marL="0" indent="0">
              <a:spcAft>
                <a:spcPts val="1400"/>
              </a:spcAft>
              <a:buNone/>
              <a:defRPr sz="1300" b="1"/>
            </a:lvl1pPr>
            <a:lvl2pPr marL="231775" indent="-23177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2pPr>
            <a:lvl3pPr marL="585788" indent="-22542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3pPr>
            <a:lvl4pPr marL="947738" indent="-23018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4pPr>
            <a:lvl5pPr marL="1312863" indent="-23653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35EFC6-192A-4630-B664-D9F4B2FF5B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775" y="1561379"/>
            <a:ext cx="1855217" cy="1181821"/>
          </a:xfrm>
        </p:spPr>
        <p:txBody>
          <a:bodyPr>
            <a:normAutofit/>
          </a:bodyPr>
          <a:lstStyle>
            <a:lvl1pPr>
              <a:defRPr sz="1300" b="1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5FDD98F-8914-44DB-9C3D-7A2ACD9ED9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34111" y="3027285"/>
            <a:ext cx="1855217" cy="2849731"/>
          </a:xfrm>
        </p:spPr>
        <p:txBody>
          <a:bodyPr/>
          <a:lstStyle>
            <a:lvl1pPr marL="0" indent="0">
              <a:spcAft>
                <a:spcPts val="1400"/>
              </a:spcAft>
              <a:buNone/>
              <a:defRPr sz="1300" b="1"/>
            </a:lvl1pPr>
            <a:lvl2pPr marL="231775" indent="-23177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2pPr>
            <a:lvl3pPr marL="585788" indent="-22542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3pPr>
            <a:lvl4pPr marL="947738" indent="-23018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4pPr>
            <a:lvl5pPr marL="1312863" indent="-23653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3605A0DF-9AF6-4602-8B51-E9260BB2D7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34111" y="1561379"/>
            <a:ext cx="1855217" cy="1181821"/>
          </a:xfrm>
        </p:spPr>
        <p:txBody>
          <a:bodyPr>
            <a:normAutofit/>
          </a:bodyPr>
          <a:lstStyle>
            <a:lvl1pPr>
              <a:defRPr sz="1300" b="1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DC8EADF-BEBC-452C-936B-8F3868B82B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5447" y="3027285"/>
            <a:ext cx="1855217" cy="2849731"/>
          </a:xfrm>
        </p:spPr>
        <p:txBody>
          <a:bodyPr/>
          <a:lstStyle>
            <a:lvl1pPr marL="0" indent="0">
              <a:spcAft>
                <a:spcPts val="1400"/>
              </a:spcAft>
              <a:buNone/>
              <a:defRPr sz="1300" b="1"/>
            </a:lvl1pPr>
            <a:lvl2pPr marL="231775" indent="-23177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2pPr>
            <a:lvl3pPr marL="585788" indent="-22542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3pPr>
            <a:lvl4pPr marL="947738" indent="-23018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4pPr>
            <a:lvl5pPr marL="1312863" indent="-23653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AEAE78E-A3B4-43B1-AE0C-C29D55BB93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55447" y="1561379"/>
            <a:ext cx="1855217" cy="1181821"/>
          </a:xfrm>
        </p:spPr>
        <p:txBody>
          <a:bodyPr>
            <a:normAutofit/>
          </a:bodyPr>
          <a:lstStyle>
            <a:lvl1pPr>
              <a:defRPr sz="1300" b="1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3AC88062-9638-4EA4-B341-BC550005DD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76783" y="3027285"/>
            <a:ext cx="1855217" cy="2849731"/>
          </a:xfrm>
        </p:spPr>
        <p:txBody>
          <a:bodyPr/>
          <a:lstStyle>
            <a:lvl1pPr marL="0" indent="0">
              <a:spcAft>
                <a:spcPts val="1400"/>
              </a:spcAft>
              <a:buNone/>
              <a:defRPr sz="1300" b="1"/>
            </a:lvl1pPr>
            <a:lvl2pPr marL="231775" indent="-23177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2pPr>
            <a:lvl3pPr marL="585788" indent="-225425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3pPr>
            <a:lvl4pPr marL="947738" indent="-23018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4pPr>
            <a:lvl5pPr marL="1312863" indent="-236538">
              <a:spcAft>
                <a:spcPts val="800"/>
              </a:spcAft>
              <a:buFont typeface="Arial" panose="020B0604020202020204" pitchFamily="34" charset="0"/>
              <a:buChar char="●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D40A5976-58DC-4C5B-B66A-87D027AF12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76783" y="1561379"/>
            <a:ext cx="1855217" cy="1181821"/>
          </a:xfrm>
        </p:spPr>
        <p:txBody>
          <a:bodyPr>
            <a:normAutofit/>
          </a:bodyPr>
          <a:lstStyle>
            <a:lvl1pPr>
              <a:defRPr sz="1300" b="1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6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569343"/>
            <a:ext cx="3406775" cy="759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5DD7A2-23AE-4767-80E8-204CE626F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775" y="1524000"/>
            <a:ext cx="3406775" cy="4454106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1300" b="1"/>
            </a:lvl1pPr>
            <a:lvl2pPr marL="0" indent="0">
              <a:spcAft>
                <a:spcPts val="1500"/>
              </a:spcAft>
              <a:buFont typeface="Arial" panose="020B0604020202020204" pitchFamily="34" charset="0"/>
              <a:buNone/>
              <a:defRPr sz="1300"/>
            </a:lvl2pPr>
            <a:lvl3pPr marL="228600" indent="-228600">
              <a:spcAft>
                <a:spcPts val="600"/>
              </a:spcAft>
              <a:buFont typeface="Arial" panose="020B0604020202020204" pitchFamily="34" charset="0"/>
              <a:buChar char="●"/>
              <a:defRPr sz="1300"/>
            </a:lvl3pPr>
            <a:lvl4pPr marL="590550" indent="-230188">
              <a:spcAft>
                <a:spcPts val="600"/>
              </a:spcAft>
              <a:buFont typeface="Arial" panose="020B0604020202020204" pitchFamily="34" charset="0"/>
              <a:buChar char="●"/>
              <a:defRPr sz="1300"/>
            </a:lvl4pPr>
            <a:lvl5pPr marL="947738" indent="-230188">
              <a:spcAft>
                <a:spcPts val="600"/>
              </a:spcAft>
              <a:buFont typeface="Arial" panose="020B0604020202020204" pitchFamily="34" charset="0"/>
              <a:buChar char="●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35EFC6-192A-4630-B664-D9F4B2FF5B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4093"/>
          </a:xfrm>
        </p:spPr>
        <p:txBody>
          <a:bodyPr>
            <a:normAutofit/>
          </a:bodyPr>
          <a:lstStyle>
            <a:lvl1pPr>
              <a:defRPr sz="1300" b="1"/>
            </a:lvl1pPr>
          </a:lstStyle>
          <a:p>
            <a:r>
              <a:rPr lang="en-GB" dirty="0"/>
              <a:t>Click on icon to add image then ‘right-click’ and choose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13473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951" y="569343"/>
            <a:ext cx="3359150" cy="759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5DD7A2-23AE-4767-80E8-204CE626F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5726" y="1524000"/>
            <a:ext cx="3359150" cy="4454106"/>
          </a:xfrm>
        </p:spPr>
        <p:txBody>
          <a:bodyPr/>
          <a:lstStyle>
            <a:lvl1pPr marL="0" indent="0">
              <a:spcAft>
                <a:spcPts val="1800"/>
              </a:spcAft>
              <a:buNone/>
              <a:defRPr sz="1300" b="1"/>
            </a:lvl1pPr>
            <a:lvl2pPr marL="0" indent="0">
              <a:spcAft>
                <a:spcPts val="1500"/>
              </a:spcAft>
              <a:buFont typeface="Arial" panose="020B0604020202020204" pitchFamily="34" charset="0"/>
              <a:buNone/>
              <a:defRPr sz="1300"/>
            </a:lvl2pPr>
            <a:lvl3pPr marL="228600" indent="-228600">
              <a:spcAft>
                <a:spcPts val="600"/>
              </a:spcAft>
              <a:buFont typeface="Arial" panose="020B0604020202020204" pitchFamily="34" charset="0"/>
              <a:buChar char="●"/>
              <a:defRPr sz="1300"/>
            </a:lvl3pPr>
            <a:lvl4pPr marL="590550" indent="-230188">
              <a:spcAft>
                <a:spcPts val="600"/>
              </a:spcAft>
              <a:buFont typeface="Arial" panose="020B0604020202020204" pitchFamily="34" charset="0"/>
              <a:buChar char="●"/>
              <a:defRPr sz="1300"/>
            </a:lvl4pPr>
            <a:lvl5pPr marL="947738" indent="-230188">
              <a:spcAft>
                <a:spcPts val="600"/>
              </a:spcAft>
              <a:buFont typeface="Arial" panose="020B0604020202020204" pitchFamily="34" charset="0"/>
              <a:buChar char="●"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35EFC6-192A-4630-B664-D9F4B2FF5B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572000" cy="6854093"/>
          </a:xfrm>
        </p:spPr>
        <p:txBody>
          <a:bodyPr>
            <a:normAutofit/>
          </a:bodyPr>
          <a:lstStyle>
            <a:lvl1pPr>
              <a:defRPr sz="1300" b="1"/>
            </a:lvl1pPr>
          </a:lstStyle>
          <a:p>
            <a:r>
              <a:rPr lang="en-GB" dirty="0"/>
              <a:t>Click on icon to add image then ‘right-click’ and choose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29655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Backgrou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80C4-6270-4B7D-ADC9-A4359E0F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80C4-6270-4B7D-ADC9-A4359E0F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25ABE54E-B429-4BB0-ACC9-9F65E6654C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409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image then ‘right-click’ and choose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12235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AAD9-FE1A-4E22-8D28-1D240284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80C4-6270-4B7D-ADC9-A4359E0F0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 marL="222250" indent="-222250">
              <a:defRPr>
                <a:solidFill>
                  <a:schemeClr val="bg1"/>
                </a:solidFill>
              </a:defRPr>
            </a:lvl3pPr>
            <a:lvl4pPr marL="590550" indent="-231775">
              <a:defRPr>
                <a:solidFill>
                  <a:schemeClr val="bg1"/>
                </a:solidFill>
              </a:defRPr>
            </a:lvl4pPr>
            <a:lvl5pPr marL="949325" indent="-231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0DB1-D60F-45C0-8BCC-4F583CC7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6662-58AF-4F88-B8E1-76190FC9F4F1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E9624-401F-4B34-8BED-A428104BA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544FF-2F6D-4F0E-9D62-36ADDE82C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DEBED-C0BC-41CA-B6C5-0DD9A8054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6E10B6-F796-4F14-BF33-354E9227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569343"/>
            <a:ext cx="7920000" cy="7591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53A0D-F3B0-4BA5-81AA-2A84D8AF8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000" y="1328468"/>
            <a:ext cx="7920000" cy="46410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FBD29-14D1-455C-90B7-E305DAEC4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000" y="6538824"/>
            <a:ext cx="2057400" cy="1567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5A76662-58AF-4F88-B8E1-76190FC9F4F1}" type="datetimeFigureOut">
              <a:rPr lang="en-GB" smtClean="0"/>
              <a:pPr/>
              <a:t>23/01/2024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1A91B-13E4-4356-9CBD-C26B809DC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538824"/>
            <a:ext cx="3086100" cy="1567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79E8C-4CF2-4BF2-88D5-03AFFDDA2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9111" y="6538824"/>
            <a:ext cx="869156" cy="1567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732DEBED-C0BC-41CA-B6C5-0DD9A80544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AA92F2-F0C0-4EE8-9D30-990F2D77E52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057331"/>
            <a:ext cx="7920000" cy="3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3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62" r:id="rId6"/>
    <p:sldLayoutId id="2147483660" r:id="rId7"/>
    <p:sldLayoutId id="2147483670" r:id="rId8"/>
    <p:sldLayoutId id="2147483656" r:id="rId9"/>
    <p:sldLayoutId id="2147483664" r:id="rId10"/>
    <p:sldLayoutId id="2147483663" r:id="rId11"/>
    <p:sldLayoutId id="2147483657" r:id="rId12"/>
    <p:sldLayoutId id="2147483671" r:id="rId13"/>
    <p:sldLayoutId id="2147483665" r:id="rId14"/>
    <p:sldLayoutId id="2147483666" r:id="rId15"/>
    <p:sldLayoutId id="2147483669" r:id="rId16"/>
    <p:sldLayoutId id="2147483667" r:id="rId17"/>
    <p:sldLayoutId id="2147483651" r:id="rId18"/>
    <p:sldLayoutId id="2147483654" r:id="rId19"/>
    <p:sldLayoutId id="2147483668" r:id="rId20"/>
    <p:sldLayoutId id="2147483655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788" indent="-225425" algn="l" defTabSz="6858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25425" algn="l" defTabSz="6858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100" indent="-231775" algn="l" defTabSz="6858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234950" algn="l" defTabSz="685800" rtl="0" eaLnBrk="1" latinLnBrk="0" hangingPunct="1">
        <a:lnSpc>
          <a:spcPct val="9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fform.org/" TargetMode="External"/><Relationship Id="rId2" Type="http://schemas.openxmlformats.org/officeDocument/2006/relationships/hyperlink" Target="mailto:ewanhilton@platfform.org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0A92-AE4D-A10D-54D4-16D18F3D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60" y="868101"/>
            <a:ext cx="7979430" cy="4161099"/>
          </a:xfrm>
        </p:spPr>
        <p:txBody>
          <a:bodyPr/>
          <a:lstStyle/>
          <a:p>
            <a:pPr algn="ctr"/>
            <a:r>
              <a:rPr lang="en-GB" b="0" dirty="0">
                <a:cs typeface="Arial"/>
              </a:rPr>
              <a:t>  </a:t>
            </a:r>
            <a:br>
              <a:rPr lang="en-GB" b="0" dirty="0">
                <a:cs typeface="Arial"/>
              </a:rPr>
            </a:br>
            <a:r>
              <a:rPr lang="en-GB" b="0" dirty="0">
                <a:cs typeface="Arial"/>
              </a:rPr>
              <a:t>Equality, Inclusion, &amp;   System Change  </a:t>
            </a:r>
            <a:br>
              <a:rPr lang="en-GB" b="0" dirty="0">
                <a:cs typeface="Arial"/>
              </a:rPr>
            </a:br>
            <a:br>
              <a:rPr lang="en-GB" b="0" dirty="0">
                <a:cs typeface="Arial"/>
              </a:rPr>
            </a:br>
            <a:r>
              <a:rPr lang="en-GB" b="0" dirty="0">
                <a:cs typeface="Arial"/>
              </a:rPr>
              <a:t>Ewan Hilton</a:t>
            </a:r>
            <a:endParaRPr lang="en-GB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BC40C-781B-9A52-2D62-18D167BE5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360" y="3981690"/>
            <a:ext cx="7979430" cy="1047509"/>
          </a:xfrm>
        </p:spPr>
        <p:txBody>
          <a:bodyPr vert="horz" lIns="0" tIns="0" rIns="0" bIns="0" rtlCol="0" anchor="t">
            <a:normAutofit/>
          </a:bodyPr>
          <a:lstStyle/>
          <a:p>
            <a:pPr algn="ctr"/>
            <a:endParaRPr lang="en-GB" dirty="0">
              <a:cs typeface="Arial"/>
            </a:endParaRPr>
          </a:p>
          <a:p>
            <a:pPr algn="ctr"/>
            <a:r>
              <a:rPr lang="en-GB" dirty="0">
                <a:cs typeface="Arial"/>
              </a:rPr>
              <a:t>CEO – Platfform</a:t>
            </a:r>
          </a:p>
          <a:p>
            <a:endParaRPr lang="en-GB" dirty="0">
              <a:cs typeface="Arial"/>
            </a:endParaRPr>
          </a:p>
          <a:p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7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BE5E2-72E2-4C98-ADA1-7E92BBEF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Platfform</a:t>
            </a:r>
          </a:p>
          <a:p>
            <a:r>
              <a:rPr lang="en-GB" sz="4000" b="0" dirty="0"/>
              <a:t>for mental health and </a:t>
            </a:r>
            <a:r>
              <a:rPr lang="en-GB" sz="4000" b="0" dirty="0" err="1"/>
              <a:t>socical</a:t>
            </a:r>
            <a:r>
              <a:rPr lang="en-GB" sz="4000" b="0" dirty="0"/>
              <a:t> change </a:t>
            </a:r>
          </a:p>
        </p:txBody>
      </p:sp>
    </p:spTree>
    <p:extLst>
      <p:ext uri="{BB962C8B-B14F-4D97-AF65-F5344CB8AC3E}">
        <p14:creationId xmlns:p14="http://schemas.microsoft.com/office/powerpoint/2010/main" val="5828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1982-093F-B1B9-B331-CB98DD49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F69D-7865-4A2F-52B1-AC1A32C81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are your reflections on what you have heard?</a:t>
            </a:r>
          </a:p>
          <a:p>
            <a:endParaRPr lang="en-US" dirty="0"/>
          </a:p>
          <a:p>
            <a:r>
              <a:rPr lang="en-US" dirty="0"/>
              <a:t>How well do you think your organization’s purpose drives you towards increased equality and inclusion?</a:t>
            </a:r>
          </a:p>
          <a:p>
            <a:endParaRPr lang="en-US" dirty="0"/>
          </a:p>
          <a:p>
            <a:r>
              <a:rPr lang="en-US" dirty="0"/>
              <a:t>What more could you and / or your </a:t>
            </a:r>
            <a:r>
              <a:rPr lang="en-US" dirty="0" err="1"/>
              <a:t>organisation</a:t>
            </a:r>
            <a:r>
              <a:rPr lang="en-US" dirty="0"/>
              <a:t> be doing?</a:t>
            </a:r>
          </a:p>
        </p:txBody>
      </p:sp>
    </p:spTree>
    <p:extLst>
      <p:ext uri="{BB962C8B-B14F-4D97-AF65-F5344CB8AC3E}">
        <p14:creationId xmlns:p14="http://schemas.microsoft.com/office/powerpoint/2010/main" val="21894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153B-FD16-57A7-E9A3-1148F9BB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508958"/>
            <a:ext cx="7920000" cy="759125"/>
          </a:xfrm>
        </p:spPr>
        <p:txBody>
          <a:bodyPr>
            <a:normAutofit/>
          </a:bodyPr>
          <a:lstStyle/>
          <a:p>
            <a:r>
              <a:rPr lang="en-US" sz="3200" dirty="0"/>
              <a:t>What I have learnt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E7D07-FF55-1429-3D6E-F3108FE11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GB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power of purpose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GB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litmus test – if it doesn’t contribute to purpose don’t do it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GB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brave and be honest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GB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connect connect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GB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Experiment, make mistakes and continually learn 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GB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all about leadership, organisational culture, power structures and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BE5E2-72E2-4C98-ADA1-7E92BBEF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807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7DBD4E43-138B-499C-9179-FA6A6D56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Get in touch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2BD35627-AA7F-405B-BF80-9D7ED2CC7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Ewan Hilton </a:t>
            </a:r>
          </a:p>
          <a:p>
            <a:r>
              <a:rPr lang="en-GB" dirty="0"/>
              <a:t>@</a:t>
            </a:r>
            <a:r>
              <a:rPr lang="en-GB" dirty="0" err="1"/>
              <a:t>EwanHilton</a:t>
            </a:r>
            <a:endParaRPr lang="en-GB" dirty="0"/>
          </a:p>
          <a:p>
            <a:r>
              <a:rPr lang="en-GB" dirty="0">
                <a:hlinkClick r:id="rId2"/>
              </a:rPr>
              <a:t>ewanhilton@platfform.org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www.platfform.org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5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039CDC-B559-172A-DE5A-1285BE4AD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630" y="917087"/>
            <a:ext cx="8767095" cy="436362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The front of Chapter busy with stalls and people stood, sat at tables and walking around.">
            <a:extLst>
              <a:ext uri="{FF2B5EF4-FFF2-40B4-BE49-F238E27FC236}">
                <a16:creationId xmlns:a16="http://schemas.microsoft.com/office/drawing/2014/main" id="{8FF4EB3A-D462-9011-CBC2-4581305E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9" y="358815"/>
            <a:ext cx="7592993" cy="56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62EE-1745-DF40-4CBB-6DD17BD1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736E4-09F6-50E0-846A-1449ADB5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49124"/>
            <a:ext cx="7920000" cy="502035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do we have in common</a:t>
            </a:r>
          </a:p>
          <a:p>
            <a:endParaRPr lang="en-US" dirty="0"/>
          </a:p>
          <a:p>
            <a:r>
              <a:rPr lang="en-US" dirty="0"/>
              <a:t>A bit about me</a:t>
            </a:r>
          </a:p>
          <a:p>
            <a:endParaRPr lang="en-US" dirty="0"/>
          </a:p>
          <a:p>
            <a:r>
              <a:rPr lang="en-US" dirty="0"/>
              <a:t>Platfform and our journey – with a little bit of Chapter woven in </a:t>
            </a:r>
          </a:p>
          <a:p>
            <a:endParaRPr lang="en-US" dirty="0"/>
          </a:p>
          <a:p>
            <a:r>
              <a:rPr lang="en-US" dirty="0"/>
              <a:t>Some time for you to reflect</a:t>
            </a:r>
          </a:p>
          <a:p>
            <a:endParaRPr lang="en-US" dirty="0"/>
          </a:p>
          <a:p>
            <a:r>
              <a:rPr lang="en-US" dirty="0"/>
              <a:t>Sum up</a:t>
            </a:r>
          </a:p>
          <a:p>
            <a:endParaRPr lang="en-US" dirty="0"/>
          </a:p>
          <a:p>
            <a:r>
              <a:rPr lang="en-US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218633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CD4B9-676B-8EE9-602E-E99D7E302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have in common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AD3D7-F501-A744-105C-632326F32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of us will be charities, with charitable purpose</a:t>
            </a:r>
          </a:p>
          <a:p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of us will be in receipt of public money with increasing expectations that we </a:t>
            </a:r>
            <a:r>
              <a:rPr lang="en-GB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better 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EDI</a:t>
            </a:r>
          </a:p>
          <a:p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 – we continue to lack diversity in who we employ.  Particularly in governance and leadership positions</a:t>
            </a:r>
          </a:p>
          <a:p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 who we reach. </a:t>
            </a:r>
          </a:p>
          <a:p>
            <a:pPr marL="0" indent="0">
              <a:buNone/>
            </a:pP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of our organisations and institutions, are part of the problem – historic structural barriers to progression and access </a:t>
            </a:r>
          </a:p>
          <a:p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a growing recognition that we can’t just stay the same, we know we need, and we want to change</a:t>
            </a:r>
          </a:p>
          <a:p>
            <a:endParaRPr lang="en-GB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 we don’t necessarily know how.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2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06207-7F07-2450-CCC0-08DA05B5A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Platfform - Our Purpose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15C01-96F0-7623-629A-5C389D90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37550"/>
            <a:ext cx="7920000" cy="5031930"/>
          </a:xfrm>
        </p:spPr>
        <p:txBody>
          <a:bodyPr/>
          <a:lstStyle/>
          <a:p>
            <a:endParaRPr lang="en-US" dirty="0"/>
          </a:p>
          <a:p>
            <a:pPr rtl="0"/>
            <a:r>
              <a:rPr lang="en-GB" b="1" dirty="0">
                <a:effectLst/>
              </a:rPr>
              <a:t>To change the dominant narrative around mental health</a:t>
            </a:r>
            <a:endParaRPr lang="en-GB" dirty="0">
              <a:effectLst/>
            </a:endParaRPr>
          </a:p>
          <a:p>
            <a:pPr lvl="1"/>
            <a:r>
              <a:rPr lang="en-GB" dirty="0"/>
              <a:t>By advocating for the role that trauma, life experiences and socio-economic circumstances have on our mental health + ability to heal.</a:t>
            </a:r>
          </a:p>
          <a:p>
            <a:pPr lvl="1"/>
            <a:r>
              <a:rPr lang="en-GB" dirty="0"/>
              <a:t>By making the evidence for this accessible to help shift public perceptions.</a:t>
            </a:r>
          </a:p>
          <a:p>
            <a:pPr lvl="1"/>
            <a:endParaRPr lang="en-GB" dirty="0"/>
          </a:p>
          <a:p>
            <a:pPr rtl="0"/>
            <a:r>
              <a:rPr lang="en-GB" b="1" dirty="0">
                <a:effectLst/>
              </a:rPr>
              <a:t>To make our 'helping systems' work better for people</a:t>
            </a:r>
            <a:endParaRPr lang="en-GB" dirty="0">
              <a:effectLst/>
            </a:endParaRPr>
          </a:p>
          <a:p>
            <a:pPr lvl="1"/>
            <a:r>
              <a:rPr lang="en-GB" dirty="0"/>
              <a:t>By changing how we provide services to people in distress.</a:t>
            </a:r>
          </a:p>
          <a:p>
            <a:pPr lvl="1"/>
            <a:r>
              <a:rPr lang="en-GB" dirty="0"/>
              <a:t>Focus first on the mental health, housing, homelessness, and young people's systems we interact with.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3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age5image418420592">
            <a:extLst>
              <a:ext uri="{FF2B5EF4-FFF2-40B4-BE49-F238E27FC236}">
                <a16:creationId xmlns:a16="http://schemas.microsoft.com/office/drawing/2014/main" id="{96527431-5C73-FCFA-5893-D737ED493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80" y="450633"/>
            <a:ext cx="6248439" cy="44307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150FC-FF02-A30D-8125-79198D76856E}"/>
              </a:ext>
            </a:extLst>
          </p:cNvPr>
          <p:cNvSpPr txBox="1"/>
          <p:nvPr/>
        </p:nvSpPr>
        <p:spPr>
          <a:xfrm>
            <a:off x="1144578" y="4969835"/>
            <a:ext cx="716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effectLst/>
                <a:latin typeface="FranklinGothicStd"/>
                <a:ea typeface="Times New Roman" panose="02020603050405020304" pitchFamily="18" charset="0"/>
              </a:rPr>
              <a:t>OUR MENTAL HEALTH IS LARGELY DETERMINED BY THE CONDITIONS IN WHICH WE ARE BORN, GROW, WORK, LIVE, AND AGE ALONG WITH THE WIDER SET OF FORCES SHAPING THE CONDITIONS </a:t>
            </a:r>
            <a:endParaRPr lang="en-GB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chemeClr val="bg1"/>
                </a:solidFill>
                <a:effectLst/>
                <a:latin typeface="FranklinGothicStd"/>
                <a:ea typeface="Times New Roman" panose="02020603050405020304" pitchFamily="18" charset="0"/>
              </a:rPr>
              <a:t>OF OUR DAILY LIVES.</a:t>
            </a:r>
            <a:r>
              <a:rPr lang="en-GB" sz="1400" b="1" dirty="0">
                <a:solidFill>
                  <a:schemeClr val="bg1"/>
                </a:solidFill>
                <a:effectLst/>
                <a:latin typeface="FranklinGothicStd"/>
                <a:ea typeface="Times New Roman" panose="02020603050405020304" pitchFamily="18" charset="0"/>
              </a:rPr>
              <a:t>9 WORLD HEALTH ORGANIZATION </a:t>
            </a:r>
            <a:endParaRPr lang="en-GB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1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8image428033520">
            <a:extLst>
              <a:ext uri="{FF2B5EF4-FFF2-40B4-BE49-F238E27FC236}">
                <a16:creationId xmlns:a16="http://schemas.microsoft.com/office/drawing/2014/main" id="{F74135BF-58FF-5F3C-FE78-5F3F0E683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9265" y="629264"/>
            <a:ext cx="7885469" cy="5192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34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3E24-7A24-74ED-A280-739A37113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Compton &amp; Shim</a:t>
            </a:r>
          </a:p>
        </p:txBody>
      </p:sp>
      <p:pic>
        <p:nvPicPr>
          <p:cNvPr id="7" name="Content Placeholder 6" descr="page10image686577184">
            <a:extLst>
              <a:ext uri="{FF2B5EF4-FFF2-40B4-BE49-F238E27FC236}">
                <a16:creationId xmlns:a16="http://schemas.microsoft.com/office/drawing/2014/main" id="{910A9D6E-D487-C337-1AC2-2163AC63B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948905"/>
            <a:ext cx="7920000" cy="5001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9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ge12image428068112">
            <a:extLst>
              <a:ext uri="{FF2B5EF4-FFF2-40B4-BE49-F238E27FC236}">
                <a16:creationId xmlns:a16="http://schemas.microsoft.com/office/drawing/2014/main" id="{24184830-47E6-BA7F-E019-AFDB1FF06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8"/>
          <a:stretch/>
        </p:blipFill>
        <p:spPr bwMode="auto">
          <a:xfrm>
            <a:off x="521110" y="692716"/>
            <a:ext cx="8160774" cy="4783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2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94">
      <a:dk1>
        <a:srgbClr val="192631"/>
      </a:dk1>
      <a:lt1>
        <a:sysClr val="window" lastClr="FFFFFF"/>
      </a:lt1>
      <a:dk2>
        <a:srgbClr val="FF2828"/>
      </a:dk2>
      <a:lt2>
        <a:srgbClr val="E7E6E6"/>
      </a:lt2>
      <a:accent1>
        <a:srgbClr val="FF2828"/>
      </a:accent1>
      <a:accent2>
        <a:srgbClr val="D4AAE2"/>
      </a:accent2>
      <a:accent3>
        <a:srgbClr val="90D7E7"/>
      </a:accent3>
      <a:accent4>
        <a:srgbClr val="FFC550"/>
      </a:accent4>
      <a:accent5>
        <a:srgbClr val="E8EB6F"/>
      </a:accent5>
      <a:accent6>
        <a:srgbClr val="192631"/>
      </a:accent6>
      <a:hlink>
        <a:srgbClr val="0563C1"/>
      </a:hlink>
      <a:folHlink>
        <a:srgbClr val="954F72"/>
      </a:folHlink>
    </a:clrScheme>
    <a:fontScheme name="Custom 4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tfform Presentation Template 060919.potx" id="{3E3C0764-EA02-4E8B-826C-EBA9CF151748}" vid="{56405F63-C48D-4644-B7EE-3AFCEE7FD92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da8360-be32-4ce8-8a8c-b1c935396eb4" xsi:nil="true"/>
    <lcf76f155ced4ddcb4097134ff3c332f xmlns="3331f0b5-065f-4d19-b2cb-a4ec05f7373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B9783F16A1345B423FF307C94A636" ma:contentTypeVersion="18" ma:contentTypeDescription="Create a new document." ma:contentTypeScope="" ma:versionID="09347cf9fb3d8bfac7b1fddd80e1a8b0">
  <xsd:schema xmlns:xsd="http://www.w3.org/2001/XMLSchema" xmlns:xs="http://www.w3.org/2001/XMLSchema" xmlns:p="http://schemas.microsoft.com/office/2006/metadata/properties" xmlns:ns2="3331f0b5-065f-4d19-b2cb-a4ec05f73739" xmlns:ns3="72da8360-be32-4ce8-8a8c-b1c935396eb4" targetNamespace="http://schemas.microsoft.com/office/2006/metadata/properties" ma:root="true" ma:fieldsID="cf95dd5bd21c9cc8995218d56847bc9b" ns2:_="" ns3:_="">
    <xsd:import namespace="3331f0b5-065f-4d19-b2cb-a4ec05f73739"/>
    <xsd:import namespace="72da8360-be32-4ce8-8a8c-b1c935396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31f0b5-065f-4d19-b2cb-a4ec05f73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4bed4e-aa13-4ff6-99a1-91ce07783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da8360-be32-4ce8-8a8c-b1c935396eb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048428-bbc3-429a-b8bf-9775ca1a04b0}" ma:internalName="TaxCatchAll" ma:showField="CatchAllData" ma:web="72da8360-be32-4ce8-8a8c-b1c935396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B9A584-3A34-48E9-850F-AA106278DF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9DE061-0FA8-4B3A-8B43-DA614A61B97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562825fc-e86e-436f-ab8b-dbf08304b7a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C7F0A8-4843-4462-835F-7C43778E1918}"/>
</file>

<file path=docProps/app.xml><?xml version="1.0" encoding="utf-8"?>
<Properties xmlns="http://schemas.openxmlformats.org/officeDocument/2006/extended-properties" xmlns:vt="http://schemas.openxmlformats.org/officeDocument/2006/docPropsVTypes">
  <Template>Platfform Presentation Template</Template>
  <TotalTime>146</TotalTime>
  <Words>406</Words>
  <Application>Microsoft Macintosh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FranklinGothicStd</vt:lpstr>
      <vt:lpstr>Symbol</vt:lpstr>
      <vt:lpstr>Times New Roman</vt:lpstr>
      <vt:lpstr>Office Theme</vt:lpstr>
      <vt:lpstr>   Equality, Inclusion, &amp;   System Change    Ewan Hilton</vt:lpstr>
      <vt:lpstr>PowerPoint Presentation</vt:lpstr>
      <vt:lpstr>Overview </vt:lpstr>
      <vt:lpstr>What do we have in common</vt:lpstr>
      <vt:lpstr>Platfform - Our Purpose </vt:lpstr>
      <vt:lpstr>PowerPoint Presentation</vt:lpstr>
      <vt:lpstr>PowerPoint Presentation</vt:lpstr>
      <vt:lpstr>Compton &amp; Shim</vt:lpstr>
      <vt:lpstr>PowerPoint Presentation</vt:lpstr>
      <vt:lpstr>PowerPoint Presentation</vt:lpstr>
      <vt:lpstr>Reflections</vt:lpstr>
      <vt:lpstr>What I have learnt </vt:lpstr>
      <vt:lpstr>PowerPoint Presentation</vt:lpstr>
      <vt:lpstr>Get in touch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Withey</dc:creator>
  <cp:lastModifiedBy>Ewan Hilton</cp:lastModifiedBy>
  <cp:revision>29</cp:revision>
  <dcterms:created xsi:type="dcterms:W3CDTF">2019-09-24T12:27:16Z</dcterms:created>
  <dcterms:modified xsi:type="dcterms:W3CDTF">2024-01-23T10:55:06Z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0x0101007B7B9783F16A1345B423FF307C94A636</vt:lpwstr>
  </property>
  <property fmtid="{D5CDD505-2E9C-101B-9397-08002B2CF9AE}" pid="3" name="_dlc_DocIdItemGuid">
    <vt:lpwstr>61082eed-cef2-47d1-ab16-4ed173a42f89</vt:lpwstr>
  </property>
  <property fmtid="{D5CDD505-2E9C-101B-9397-08002B2CF9AE}" pid="4" name="Order">
    <vt:r8>255000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dlc_DocId">
    <vt:lpwstr>PLATFFORM-116582724-2550</vt:lpwstr>
  </property>
  <property fmtid="{D5CDD505-2E9C-101B-9397-08002B2CF9AE}" pid="8" name="_dlc_DocIdUrl">
    <vt:lpwstr>https://platfform.sharepoint.com/central/_layouts/15/DocIdRedir.aspx?ID=PLATFFORM-116582724-2550, PLATFFORM-116582724-2550</vt:lpwstr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DLCPolicyLabelValue">
    <vt:lpwstr>1.0</vt:lpwstr>
  </property>
  <property fmtid="{D5CDD505-2E9C-101B-9397-08002B2CF9AE}" pid="14" name="_ExtendedDescription">
    <vt:lpwstr/>
  </property>
  <property fmtid="{D5CDD505-2E9C-101B-9397-08002B2CF9AE}" pid="15" name="_dlc_Exempt">
    <vt:bool>false</vt:bool>
  </property>
</Properties>
</file>